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1" r:id="rId2"/>
    <p:sldMasterId id="2147483664" r:id="rId3"/>
    <p:sldMasterId id="2147483829" r:id="rId4"/>
  </p:sldMasterIdLst>
  <p:notesMasterIdLst>
    <p:notesMasterId r:id="rId50"/>
  </p:notesMasterIdLst>
  <p:handoutMasterIdLst>
    <p:handoutMasterId r:id="rId51"/>
  </p:handoutMasterIdLst>
  <p:sldIdLst>
    <p:sldId id="362" r:id="rId5"/>
    <p:sldId id="474" r:id="rId6"/>
    <p:sldId id="480" r:id="rId7"/>
    <p:sldId id="965" r:id="rId8"/>
    <p:sldId id="406" r:id="rId9"/>
    <p:sldId id="463" r:id="rId10"/>
    <p:sldId id="1004" r:id="rId11"/>
    <p:sldId id="470" r:id="rId12"/>
    <p:sldId id="460" r:id="rId13"/>
    <p:sldId id="472" r:id="rId14"/>
    <p:sldId id="473" r:id="rId15"/>
    <p:sldId id="464" r:id="rId16"/>
    <p:sldId id="467" r:id="rId17"/>
    <p:sldId id="411" r:id="rId18"/>
    <p:sldId id="450" r:id="rId19"/>
    <p:sldId id="452" r:id="rId20"/>
    <p:sldId id="458" r:id="rId21"/>
    <p:sldId id="471" r:id="rId22"/>
    <p:sldId id="482" r:id="rId23"/>
    <p:sldId id="483" r:id="rId24"/>
    <p:sldId id="484" r:id="rId25"/>
    <p:sldId id="1005" r:id="rId26"/>
    <p:sldId id="1006" r:id="rId27"/>
    <p:sldId id="1007" r:id="rId28"/>
    <p:sldId id="363" r:id="rId29"/>
    <p:sldId id="435" r:id="rId30"/>
    <p:sldId id="404" r:id="rId31"/>
    <p:sldId id="413" r:id="rId32"/>
    <p:sldId id="414" r:id="rId33"/>
    <p:sldId id="346" r:id="rId34"/>
    <p:sldId id="397" r:id="rId35"/>
    <p:sldId id="479" r:id="rId36"/>
    <p:sldId id="399" r:id="rId37"/>
    <p:sldId id="439" r:id="rId38"/>
    <p:sldId id="478" r:id="rId39"/>
    <p:sldId id="485" r:id="rId40"/>
    <p:sldId id="416" r:id="rId41"/>
    <p:sldId id="396" r:id="rId42"/>
    <p:sldId id="378" r:id="rId43"/>
    <p:sldId id="379" r:id="rId44"/>
    <p:sldId id="359" r:id="rId45"/>
    <p:sldId id="966" r:id="rId46"/>
    <p:sldId id="967" r:id="rId47"/>
    <p:sldId id="368" r:id="rId48"/>
    <p:sldId id="267" r:id="rId49"/>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19">
          <p15:clr>
            <a:srgbClr val="A4A3A4"/>
          </p15:clr>
        </p15:guide>
        <p15:guide id="2" pos="56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6E9769-7324-47DE-BB3E-1342181CAB03}" v="22" dt="2024-01-17T03:03:37.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8" d="100"/>
          <a:sy n="118" d="100"/>
        </p:scale>
        <p:origin x="3523" y="86"/>
      </p:cViewPr>
      <p:guideLst>
        <p:guide orient="horz" pos="4319"/>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wen Jiang" userId="0e4016a5-9048-4e1b-922e-13dee76f1b6b" providerId="ADAL" clId="{CFD677C8-DCA1-4C57-97DA-F7D6D872A6C0}"/>
    <pc:docChg chg="undo redo custSel addSld delSld modSld modMainMaster">
      <pc:chgData name="Weiwen Jiang" userId="0e4016a5-9048-4e1b-922e-13dee76f1b6b" providerId="ADAL" clId="{CFD677C8-DCA1-4C57-97DA-F7D6D872A6C0}" dt="2024-01-17T15:38:06.985" v="2205" actId="20577"/>
      <pc:docMkLst>
        <pc:docMk/>
      </pc:docMkLst>
      <pc:sldChg chg="delSp modSp add mod">
        <pc:chgData name="Weiwen Jiang" userId="0e4016a5-9048-4e1b-922e-13dee76f1b6b" providerId="ADAL" clId="{CFD677C8-DCA1-4C57-97DA-F7D6D872A6C0}" dt="2024-01-11T16:31:13.713" v="640" actId="478"/>
        <pc:sldMkLst>
          <pc:docMk/>
          <pc:sldMk cId="4152007273" sldId="267"/>
        </pc:sldMkLst>
        <pc:spChg chg="del mod">
          <ac:chgData name="Weiwen Jiang" userId="0e4016a5-9048-4e1b-922e-13dee76f1b6b" providerId="ADAL" clId="{CFD677C8-DCA1-4C57-97DA-F7D6D872A6C0}" dt="2024-01-11T16:31:13.713" v="640" actId="478"/>
          <ac:spMkLst>
            <pc:docMk/>
            <pc:sldMk cId="4152007273" sldId="267"/>
            <ac:spMk id="4" creationId="{2A3F6F60-E747-5B4C-9946-99525F22AD7E}"/>
          </ac:spMkLst>
        </pc:spChg>
        <pc:spChg chg="mod">
          <ac:chgData name="Weiwen Jiang" userId="0e4016a5-9048-4e1b-922e-13dee76f1b6b" providerId="ADAL" clId="{CFD677C8-DCA1-4C57-97DA-F7D6D872A6C0}" dt="2024-01-11T16:31:11.204" v="639" actId="6549"/>
          <ac:spMkLst>
            <pc:docMk/>
            <pc:sldMk cId="4152007273" sldId="267"/>
            <ac:spMk id="5" creationId="{D045D005-EB7E-C041-AAB8-E44EC93831CC}"/>
          </ac:spMkLst>
        </pc:spChg>
      </pc:sldChg>
      <pc:sldChg chg="del">
        <pc:chgData name="Weiwen Jiang" userId="0e4016a5-9048-4e1b-922e-13dee76f1b6b" providerId="ADAL" clId="{CFD677C8-DCA1-4C57-97DA-F7D6D872A6C0}" dt="2024-01-17T15:36:21.555" v="2193" actId="2696"/>
        <pc:sldMkLst>
          <pc:docMk/>
          <pc:sldMk cId="0" sldId="363"/>
        </pc:sldMkLst>
      </pc:sldChg>
      <pc:sldChg chg="add">
        <pc:chgData name="Weiwen Jiang" userId="0e4016a5-9048-4e1b-922e-13dee76f1b6b" providerId="ADAL" clId="{CFD677C8-DCA1-4C57-97DA-F7D6D872A6C0}" dt="2024-01-17T15:36:25.443" v="2194"/>
        <pc:sldMkLst>
          <pc:docMk/>
          <pc:sldMk cId="2197039621" sldId="363"/>
        </pc:sldMkLst>
      </pc:sldChg>
      <pc:sldChg chg="modSp mod">
        <pc:chgData name="Weiwen Jiang" userId="0e4016a5-9048-4e1b-922e-13dee76f1b6b" providerId="ADAL" clId="{CFD677C8-DCA1-4C57-97DA-F7D6D872A6C0}" dt="2024-01-17T15:33:39.187" v="2192"/>
        <pc:sldMkLst>
          <pc:docMk/>
          <pc:sldMk cId="0" sldId="378"/>
        </pc:sldMkLst>
        <pc:spChg chg="mod">
          <ac:chgData name="Weiwen Jiang" userId="0e4016a5-9048-4e1b-922e-13dee76f1b6b" providerId="ADAL" clId="{CFD677C8-DCA1-4C57-97DA-F7D6D872A6C0}" dt="2024-01-11T15:36:39.592" v="163" actId="207"/>
          <ac:spMkLst>
            <pc:docMk/>
            <pc:sldMk cId="0" sldId="378"/>
            <ac:spMk id="57352" creationId="{88C4D6A8-B334-8A43-BC24-86D3CC1CE59F}"/>
          </ac:spMkLst>
        </pc:spChg>
        <pc:spChg chg="mod">
          <ac:chgData name="Weiwen Jiang" userId="0e4016a5-9048-4e1b-922e-13dee76f1b6b" providerId="ADAL" clId="{CFD677C8-DCA1-4C57-97DA-F7D6D872A6C0}" dt="2024-01-17T15:33:39.187" v="2192"/>
          <ac:spMkLst>
            <pc:docMk/>
            <pc:sldMk cId="0" sldId="378"/>
            <ac:spMk id="57361" creationId="{0493BD0A-08F3-614E-A025-6DA216C5B194}"/>
          </ac:spMkLst>
        </pc:spChg>
      </pc:sldChg>
      <pc:sldChg chg="modSp mod">
        <pc:chgData name="Weiwen Jiang" userId="0e4016a5-9048-4e1b-922e-13dee76f1b6b" providerId="ADAL" clId="{CFD677C8-DCA1-4C57-97DA-F7D6D872A6C0}" dt="2024-01-11T19:53:53.639" v="1200" actId="207"/>
        <pc:sldMkLst>
          <pc:docMk/>
          <pc:sldMk cId="0" sldId="399"/>
        </pc:sldMkLst>
        <pc:spChg chg="mod">
          <ac:chgData name="Weiwen Jiang" userId="0e4016a5-9048-4e1b-922e-13dee76f1b6b" providerId="ADAL" clId="{CFD677C8-DCA1-4C57-97DA-F7D6D872A6C0}" dt="2024-01-11T19:53:53.639" v="1200" actId="207"/>
          <ac:spMkLst>
            <pc:docMk/>
            <pc:sldMk cId="0" sldId="399"/>
            <ac:spMk id="2" creationId="{44FAF3BF-DD95-C441-BA79-8B89491E7601}"/>
          </ac:spMkLst>
        </pc:spChg>
      </pc:sldChg>
      <pc:sldChg chg="del">
        <pc:chgData name="Weiwen Jiang" userId="0e4016a5-9048-4e1b-922e-13dee76f1b6b" providerId="ADAL" clId="{CFD677C8-DCA1-4C57-97DA-F7D6D872A6C0}" dt="2024-01-17T15:36:21.555" v="2193" actId="2696"/>
        <pc:sldMkLst>
          <pc:docMk/>
          <pc:sldMk cId="0" sldId="404"/>
        </pc:sldMkLst>
      </pc:sldChg>
      <pc:sldChg chg="add">
        <pc:chgData name="Weiwen Jiang" userId="0e4016a5-9048-4e1b-922e-13dee76f1b6b" providerId="ADAL" clId="{CFD677C8-DCA1-4C57-97DA-F7D6D872A6C0}" dt="2024-01-17T15:36:25.443" v="2194"/>
        <pc:sldMkLst>
          <pc:docMk/>
          <pc:sldMk cId="1539585411" sldId="404"/>
        </pc:sldMkLst>
      </pc:sldChg>
      <pc:sldChg chg="addSp delSp modSp mod">
        <pc:chgData name="Weiwen Jiang" userId="0e4016a5-9048-4e1b-922e-13dee76f1b6b" providerId="ADAL" clId="{CFD677C8-DCA1-4C57-97DA-F7D6D872A6C0}" dt="2024-01-17T15:00:10.578" v="2082" actId="20577"/>
        <pc:sldMkLst>
          <pc:docMk/>
          <pc:sldMk cId="450677751" sldId="406"/>
        </pc:sldMkLst>
        <pc:spChg chg="add del mod">
          <ac:chgData name="Weiwen Jiang" userId="0e4016a5-9048-4e1b-922e-13dee76f1b6b" providerId="ADAL" clId="{CFD677C8-DCA1-4C57-97DA-F7D6D872A6C0}" dt="2024-01-17T15:00:10.578" v="2082" actId="20577"/>
          <ac:spMkLst>
            <pc:docMk/>
            <pc:sldMk cId="450677751" sldId="406"/>
            <ac:spMk id="30722" creationId="{CEE14858-FCB0-A246-A76F-F68EE3BD1735}"/>
          </ac:spMkLst>
        </pc:spChg>
      </pc:sldChg>
      <pc:sldChg chg="modSp mod modAnim">
        <pc:chgData name="Weiwen Jiang" userId="0e4016a5-9048-4e1b-922e-13dee76f1b6b" providerId="ADAL" clId="{CFD677C8-DCA1-4C57-97DA-F7D6D872A6C0}" dt="2024-01-17T15:30:00.696" v="2189"/>
        <pc:sldMkLst>
          <pc:docMk/>
          <pc:sldMk cId="0" sldId="411"/>
        </pc:sldMkLst>
        <pc:spChg chg="mod">
          <ac:chgData name="Weiwen Jiang" userId="0e4016a5-9048-4e1b-922e-13dee76f1b6b" providerId="ADAL" clId="{CFD677C8-DCA1-4C57-97DA-F7D6D872A6C0}" dt="2024-01-11T15:35:07.641" v="160" actId="20577"/>
          <ac:spMkLst>
            <pc:docMk/>
            <pc:sldMk cId="0" sldId="411"/>
            <ac:spMk id="36867" creationId="{E7D26BBB-8607-194B-80CE-C7A7987C619E}"/>
          </ac:spMkLst>
        </pc:spChg>
        <pc:spChg chg="mod">
          <ac:chgData name="Weiwen Jiang" userId="0e4016a5-9048-4e1b-922e-13dee76f1b6b" providerId="ADAL" clId="{CFD677C8-DCA1-4C57-97DA-F7D6D872A6C0}" dt="2024-01-11T15:35:11.448" v="161" actId="20577"/>
          <ac:spMkLst>
            <pc:docMk/>
            <pc:sldMk cId="0" sldId="411"/>
            <ac:spMk id="36868" creationId="{194AD0A7-A8C9-BC4B-9F50-E5C404317E71}"/>
          </ac:spMkLst>
        </pc:spChg>
        <pc:spChg chg="mod">
          <ac:chgData name="Weiwen Jiang" userId="0e4016a5-9048-4e1b-922e-13dee76f1b6b" providerId="ADAL" clId="{CFD677C8-DCA1-4C57-97DA-F7D6D872A6C0}" dt="2024-01-11T16:27:14.904" v="553" actId="20577"/>
          <ac:spMkLst>
            <pc:docMk/>
            <pc:sldMk cId="0" sldId="411"/>
            <ac:spMk id="36869" creationId="{83BAFB11-5E50-C44A-919D-2AD4CCE96DC9}"/>
          </ac:spMkLst>
        </pc:spChg>
        <pc:spChg chg="mod">
          <ac:chgData name="Weiwen Jiang" userId="0e4016a5-9048-4e1b-922e-13dee76f1b6b" providerId="ADAL" clId="{CFD677C8-DCA1-4C57-97DA-F7D6D872A6C0}" dt="2024-01-11T16:27:18.248" v="559" actId="20577"/>
          <ac:spMkLst>
            <pc:docMk/>
            <pc:sldMk cId="0" sldId="411"/>
            <ac:spMk id="36871" creationId="{23A564AC-7B9E-4543-8E89-75BA4943B903}"/>
          </ac:spMkLst>
        </pc:spChg>
      </pc:sldChg>
      <pc:sldChg chg="modSp mod">
        <pc:chgData name="Weiwen Jiang" userId="0e4016a5-9048-4e1b-922e-13dee76f1b6b" providerId="ADAL" clId="{CFD677C8-DCA1-4C57-97DA-F7D6D872A6C0}" dt="2024-01-11T21:01:28.117" v="1941" actId="20577"/>
        <pc:sldMkLst>
          <pc:docMk/>
          <pc:sldMk cId="0" sldId="414"/>
        </pc:sldMkLst>
        <pc:spChg chg="mod">
          <ac:chgData name="Weiwen Jiang" userId="0e4016a5-9048-4e1b-922e-13dee76f1b6b" providerId="ADAL" clId="{CFD677C8-DCA1-4C57-97DA-F7D6D872A6C0}" dt="2024-01-11T21:00:50.020" v="1923" actId="108"/>
          <ac:spMkLst>
            <pc:docMk/>
            <pc:sldMk cId="0" sldId="414"/>
            <ac:spMk id="48130" creationId="{D991E517-4F7C-1647-8EFE-6A9EBC294EA0}"/>
          </ac:spMkLst>
        </pc:spChg>
        <pc:spChg chg="mod">
          <ac:chgData name="Weiwen Jiang" userId="0e4016a5-9048-4e1b-922e-13dee76f1b6b" providerId="ADAL" clId="{CFD677C8-DCA1-4C57-97DA-F7D6D872A6C0}" dt="2024-01-11T21:01:28.117" v="1941" actId="20577"/>
          <ac:spMkLst>
            <pc:docMk/>
            <pc:sldMk cId="0" sldId="414"/>
            <ac:spMk id="48131" creationId="{8CC898F8-F0C6-2C4C-B380-60180D06232D}"/>
          </ac:spMkLst>
        </pc:spChg>
      </pc:sldChg>
      <pc:sldChg chg="del">
        <pc:chgData name="Weiwen Jiang" userId="0e4016a5-9048-4e1b-922e-13dee76f1b6b" providerId="ADAL" clId="{CFD677C8-DCA1-4C57-97DA-F7D6D872A6C0}" dt="2024-01-17T15:36:21.555" v="2193" actId="2696"/>
        <pc:sldMkLst>
          <pc:docMk/>
          <pc:sldMk cId="0" sldId="435"/>
        </pc:sldMkLst>
      </pc:sldChg>
      <pc:sldChg chg="modSp add mod">
        <pc:chgData name="Weiwen Jiang" userId="0e4016a5-9048-4e1b-922e-13dee76f1b6b" providerId="ADAL" clId="{CFD677C8-DCA1-4C57-97DA-F7D6D872A6C0}" dt="2024-01-17T15:38:06.985" v="2205" actId="20577"/>
        <pc:sldMkLst>
          <pc:docMk/>
          <pc:sldMk cId="3515565906" sldId="435"/>
        </pc:sldMkLst>
        <pc:spChg chg="mod">
          <ac:chgData name="Weiwen Jiang" userId="0e4016a5-9048-4e1b-922e-13dee76f1b6b" providerId="ADAL" clId="{CFD677C8-DCA1-4C57-97DA-F7D6D872A6C0}" dt="2024-01-17T15:38:06.985" v="2205" actId="20577"/>
          <ac:spMkLst>
            <pc:docMk/>
            <pc:sldMk cId="3515565906" sldId="435"/>
            <ac:spMk id="73729" creationId="{8EBBE98E-5309-2149-8C37-4C649995F24A}"/>
          </ac:spMkLst>
        </pc:spChg>
      </pc:sldChg>
      <pc:sldChg chg="delSp modSp mod">
        <pc:chgData name="Weiwen Jiang" userId="0e4016a5-9048-4e1b-922e-13dee76f1b6b" providerId="ADAL" clId="{CFD677C8-DCA1-4C57-97DA-F7D6D872A6C0}" dt="2024-01-11T16:25:59.984" v="551" actId="478"/>
        <pc:sldMkLst>
          <pc:docMk/>
          <pc:sldMk cId="0" sldId="450"/>
        </pc:sldMkLst>
        <pc:spChg chg="mod">
          <ac:chgData name="Weiwen Jiang" userId="0e4016a5-9048-4e1b-922e-13dee76f1b6b" providerId="ADAL" clId="{CFD677C8-DCA1-4C57-97DA-F7D6D872A6C0}" dt="2024-01-11T16:25:44.016" v="543" actId="6549"/>
          <ac:spMkLst>
            <pc:docMk/>
            <pc:sldMk cId="0" sldId="450"/>
            <ac:spMk id="37890" creationId="{16B780ED-33A6-8D49-91DC-890E43685466}"/>
          </ac:spMkLst>
        </pc:spChg>
        <pc:spChg chg="mod">
          <ac:chgData name="Weiwen Jiang" userId="0e4016a5-9048-4e1b-922e-13dee76f1b6b" providerId="ADAL" clId="{CFD677C8-DCA1-4C57-97DA-F7D6D872A6C0}" dt="2024-01-11T16:25:37.439" v="539" actId="20577"/>
          <ac:spMkLst>
            <pc:docMk/>
            <pc:sldMk cId="0" sldId="450"/>
            <ac:spMk id="37894" creationId="{7D250F00-A73A-924C-B15C-00A37CD946A2}"/>
          </ac:spMkLst>
        </pc:spChg>
        <pc:spChg chg="mod">
          <ac:chgData name="Weiwen Jiang" userId="0e4016a5-9048-4e1b-922e-13dee76f1b6b" providerId="ADAL" clId="{CFD677C8-DCA1-4C57-97DA-F7D6D872A6C0}" dt="2024-01-11T16:25:54.589" v="550" actId="1076"/>
          <ac:spMkLst>
            <pc:docMk/>
            <pc:sldMk cId="0" sldId="450"/>
            <ac:spMk id="37895" creationId="{8927B4F5-67C2-5F4C-9C88-480EE05CCE51}"/>
          </ac:spMkLst>
        </pc:spChg>
        <pc:cxnChg chg="del">
          <ac:chgData name="Weiwen Jiang" userId="0e4016a5-9048-4e1b-922e-13dee76f1b6b" providerId="ADAL" clId="{CFD677C8-DCA1-4C57-97DA-F7D6D872A6C0}" dt="2024-01-11T16:25:59.984" v="551" actId="478"/>
          <ac:cxnSpMkLst>
            <pc:docMk/>
            <pc:sldMk cId="0" sldId="450"/>
            <ac:cxnSpMk id="37893" creationId="{6506FEE4-90F3-4C4C-95F4-6EAECA9AC009}"/>
          </ac:cxnSpMkLst>
        </pc:cxnChg>
      </pc:sldChg>
      <pc:sldChg chg="modSp mod">
        <pc:chgData name="Weiwen Jiang" userId="0e4016a5-9048-4e1b-922e-13dee76f1b6b" providerId="ADAL" clId="{CFD677C8-DCA1-4C57-97DA-F7D6D872A6C0}" dt="2024-01-11T16:29:15.439" v="614" actId="20577"/>
        <pc:sldMkLst>
          <pc:docMk/>
          <pc:sldMk cId="0" sldId="458"/>
        </pc:sldMkLst>
        <pc:spChg chg="mod">
          <ac:chgData name="Weiwen Jiang" userId="0e4016a5-9048-4e1b-922e-13dee76f1b6b" providerId="ADAL" clId="{CFD677C8-DCA1-4C57-97DA-F7D6D872A6C0}" dt="2024-01-11T16:28:55.332" v="613" actId="20577"/>
          <ac:spMkLst>
            <pc:docMk/>
            <pc:sldMk cId="0" sldId="458"/>
            <ac:spMk id="40962" creationId="{3C1BF0DE-2916-624E-8DFD-550A0348247E}"/>
          </ac:spMkLst>
        </pc:spChg>
        <pc:spChg chg="mod">
          <ac:chgData name="Weiwen Jiang" userId="0e4016a5-9048-4e1b-922e-13dee76f1b6b" providerId="ADAL" clId="{CFD677C8-DCA1-4C57-97DA-F7D6D872A6C0}" dt="2024-01-11T16:29:15.439" v="614" actId="20577"/>
          <ac:spMkLst>
            <pc:docMk/>
            <pc:sldMk cId="0" sldId="458"/>
            <ac:spMk id="40965" creationId="{D5F36113-66E7-D948-944E-E6AA811C8B3F}"/>
          </ac:spMkLst>
        </pc:spChg>
      </pc:sldChg>
      <pc:sldChg chg="addSp delSp modSp mod">
        <pc:chgData name="Weiwen Jiang" userId="0e4016a5-9048-4e1b-922e-13dee76f1b6b" providerId="ADAL" clId="{CFD677C8-DCA1-4C57-97DA-F7D6D872A6C0}" dt="2024-01-11T15:30:47.253" v="67" actId="14100"/>
        <pc:sldMkLst>
          <pc:docMk/>
          <pc:sldMk cId="0" sldId="460"/>
        </pc:sldMkLst>
        <pc:spChg chg="add mod">
          <ac:chgData name="Weiwen Jiang" userId="0e4016a5-9048-4e1b-922e-13dee76f1b6b" providerId="ADAL" clId="{CFD677C8-DCA1-4C57-97DA-F7D6D872A6C0}" dt="2024-01-11T15:30:00.365" v="53" actId="1076"/>
          <ac:spMkLst>
            <pc:docMk/>
            <pc:sldMk cId="0" sldId="460"/>
            <ac:spMk id="9" creationId="{DE100940-0E3A-44D4-A9F2-BF410032009B}"/>
          </ac:spMkLst>
        </pc:spChg>
        <pc:spChg chg="add del">
          <ac:chgData name="Weiwen Jiang" userId="0e4016a5-9048-4e1b-922e-13dee76f1b6b" providerId="ADAL" clId="{CFD677C8-DCA1-4C57-97DA-F7D6D872A6C0}" dt="2024-01-11T15:28:44.395" v="27" actId="22"/>
          <ac:spMkLst>
            <pc:docMk/>
            <pc:sldMk cId="0" sldId="460"/>
            <ac:spMk id="26" creationId="{324AAB88-CE64-4749-AD8A-A77A84BCDA5B}"/>
          </ac:spMkLst>
        </pc:spChg>
        <pc:spChg chg="add mod">
          <ac:chgData name="Weiwen Jiang" userId="0e4016a5-9048-4e1b-922e-13dee76f1b6b" providerId="ADAL" clId="{CFD677C8-DCA1-4C57-97DA-F7D6D872A6C0}" dt="2024-01-11T15:28:49.670" v="31" actId="404"/>
          <ac:spMkLst>
            <pc:docMk/>
            <pc:sldMk cId="0" sldId="460"/>
            <ac:spMk id="28" creationId="{72D220C2-E494-4DD7-9BBB-48300BA17CDA}"/>
          </ac:spMkLst>
        </pc:spChg>
        <pc:spChg chg="add del">
          <ac:chgData name="Weiwen Jiang" userId="0e4016a5-9048-4e1b-922e-13dee76f1b6b" providerId="ADAL" clId="{CFD677C8-DCA1-4C57-97DA-F7D6D872A6C0}" dt="2024-01-11T15:29:06.768" v="33" actId="22"/>
          <ac:spMkLst>
            <pc:docMk/>
            <pc:sldMk cId="0" sldId="460"/>
            <ac:spMk id="30" creationId="{024EF207-A3F0-4581-9F4C-8A7152DBD164}"/>
          </ac:spMkLst>
        </pc:spChg>
        <pc:spChg chg="add mod">
          <ac:chgData name="Weiwen Jiang" userId="0e4016a5-9048-4e1b-922e-13dee76f1b6b" providerId="ADAL" clId="{CFD677C8-DCA1-4C57-97DA-F7D6D872A6C0}" dt="2024-01-11T15:29:12.628" v="37" actId="14100"/>
          <ac:spMkLst>
            <pc:docMk/>
            <pc:sldMk cId="0" sldId="460"/>
            <ac:spMk id="32" creationId="{11147AA8-F455-4AFE-A677-61A97535584C}"/>
          </ac:spMkLst>
        </pc:spChg>
        <pc:spChg chg="add del">
          <ac:chgData name="Weiwen Jiang" userId="0e4016a5-9048-4e1b-922e-13dee76f1b6b" providerId="ADAL" clId="{CFD677C8-DCA1-4C57-97DA-F7D6D872A6C0}" dt="2024-01-11T15:29:24.113" v="39" actId="22"/>
          <ac:spMkLst>
            <pc:docMk/>
            <pc:sldMk cId="0" sldId="460"/>
            <ac:spMk id="34" creationId="{7BE2973F-D229-4919-B7A9-A234ED0B2A28}"/>
          </ac:spMkLst>
        </pc:spChg>
        <pc:spChg chg="add mod">
          <ac:chgData name="Weiwen Jiang" userId="0e4016a5-9048-4e1b-922e-13dee76f1b6b" providerId="ADAL" clId="{CFD677C8-DCA1-4C57-97DA-F7D6D872A6C0}" dt="2024-01-11T15:29:36.317" v="45" actId="1076"/>
          <ac:spMkLst>
            <pc:docMk/>
            <pc:sldMk cId="0" sldId="460"/>
            <ac:spMk id="36" creationId="{3B6A22E3-D3BA-45C2-8BAC-09D72FC8D72A}"/>
          </ac:spMkLst>
        </pc:spChg>
        <pc:spChg chg="add del">
          <ac:chgData name="Weiwen Jiang" userId="0e4016a5-9048-4e1b-922e-13dee76f1b6b" providerId="ADAL" clId="{CFD677C8-DCA1-4C57-97DA-F7D6D872A6C0}" dt="2024-01-11T15:30:14.985" v="57" actId="22"/>
          <ac:spMkLst>
            <pc:docMk/>
            <pc:sldMk cId="0" sldId="460"/>
            <ac:spMk id="39" creationId="{A9D269DF-752B-498E-A624-F65CD56B128B}"/>
          </ac:spMkLst>
        </pc:spChg>
        <pc:spChg chg="add mod">
          <ac:chgData name="Weiwen Jiang" userId="0e4016a5-9048-4e1b-922e-13dee76f1b6b" providerId="ADAL" clId="{CFD677C8-DCA1-4C57-97DA-F7D6D872A6C0}" dt="2024-01-11T15:30:22.277" v="61" actId="14100"/>
          <ac:spMkLst>
            <pc:docMk/>
            <pc:sldMk cId="0" sldId="460"/>
            <ac:spMk id="41" creationId="{F238BC54-ABE7-4DBB-B29E-259C210B891A}"/>
          </ac:spMkLst>
        </pc:spChg>
        <pc:spChg chg="add del">
          <ac:chgData name="Weiwen Jiang" userId="0e4016a5-9048-4e1b-922e-13dee76f1b6b" providerId="ADAL" clId="{CFD677C8-DCA1-4C57-97DA-F7D6D872A6C0}" dt="2024-01-11T15:30:39.761" v="63" actId="22"/>
          <ac:spMkLst>
            <pc:docMk/>
            <pc:sldMk cId="0" sldId="460"/>
            <ac:spMk id="43" creationId="{B14F8F80-2605-4EF9-82F7-FA492C1A3E5F}"/>
          </ac:spMkLst>
        </pc:spChg>
        <pc:spChg chg="add mod">
          <ac:chgData name="Weiwen Jiang" userId="0e4016a5-9048-4e1b-922e-13dee76f1b6b" providerId="ADAL" clId="{CFD677C8-DCA1-4C57-97DA-F7D6D872A6C0}" dt="2024-01-11T15:30:47.253" v="67" actId="14100"/>
          <ac:spMkLst>
            <pc:docMk/>
            <pc:sldMk cId="0" sldId="460"/>
            <ac:spMk id="45" creationId="{F87F3D6E-63E9-4BD4-9835-050846D4A801}"/>
          </ac:spMkLst>
        </pc:spChg>
        <pc:spChg chg="mod">
          <ac:chgData name="Weiwen Jiang" userId="0e4016a5-9048-4e1b-922e-13dee76f1b6b" providerId="ADAL" clId="{CFD677C8-DCA1-4C57-97DA-F7D6D872A6C0}" dt="2024-01-11T15:30:06.165" v="54" actId="1076"/>
          <ac:spMkLst>
            <pc:docMk/>
            <pc:sldMk cId="0" sldId="460"/>
            <ac:spMk id="26638" creationId="{BA60752F-7145-3C47-B316-B8E29124A753}"/>
          </ac:spMkLst>
        </pc:spChg>
        <pc:spChg chg="mod">
          <ac:chgData name="Weiwen Jiang" userId="0e4016a5-9048-4e1b-922e-13dee76f1b6b" providerId="ADAL" clId="{CFD677C8-DCA1-4C57-97DA-F7D6D872A6C0}" dt="2024-01-11T15:30:06.165" v="54" actId="1076"/>
          <ac:spMkLst>
            <pc:docMk/>
            <pc:sldMk cId="0" sldId="460"/>
            <ac:spMk id="26639" creationId="{3665597E-3673-9C4B-8486-07315BDFA368}"/>
          </ac:spMkLst>
        </pc:spChg>
        <pc:spChg chg="mod">
          <ac:chgData name="Weiwen Jiang" userId="0e4016a5-9048-4e1b-922e-13dee76f1b6b" providerId="ADAL" clId="{CFD677C8-DCA1-4C57-97DA-F7D6D872A6C0}" dt="2024-01-11T15:30:06.165" v="54" actId="1076"/>
          <ac:spMkLst>
            <pc:docMk/>
            <pc:sldMk cId="0" sldId="460"/>
            <ac:spMk id="26640" creationId="{006AF451-E425-2F42-BC50-8A897B0696C4}"/>
          </ac:spMkLst>
        </pc:spChg>
        <pc:spChg chg="mod">
          <ac:chgData name="Weiwen Jiang" userId="0e4016a5-9048-4e1b-922e-13dee76f1b6b" providerId="ADAL" clId="{CFD677C8-DCA1-4C57-97DA-F7D6D872A6C0}" dt="2024-01-11T15:30:06.165" v="54" actId="1076"/>
          <ac:spMkLst>
            <pc:docMk/>
            <pc:sldMk cId="0" sldId="460"/>
            <ac:spMk id="26641" creationId="{95A4CBDA-13B0-E94A-BC63-89A539160554}"/>
          </ac:spMkLst>
        </pc:spChg>
        <pc:spChg chg="mod">
          <ac:chgData name="Weiwen Jiang" userId="0e4016a5-9048-4e1b-922e-13dee76f1b6b" providerId="ADAL" clId="{CFD677C8-DCA1-4C57-97DA-F7D6D872A6C0}" dt="2024-01-11T15:30:06.165" v="54" actId="1076"/>
          <ac:spMkLst>
            <pc:docMk/>
            <pc:sldMk cId="0" sldId="460"/>
            <ac:spMk id="26642" creationId="{E3F494F0-D5CD-C543-B832-7FD314B114DA}"/>
          </ac:spMkLst>
        </pc:spChg>
        <pc:spChg chg="mod">
          <ac:chgData name="Weiwen Jiang" userId="0e4016a5-9048-4e1b-922e-13dee76f1b6b" providerId="ADAL" clId="{CFD677C8-DCA1-4C57-97DA-F7D6D872A6C0}" dt="2024-01-11T15:30:09.189" v="55" actId="1076"/>
          <ac:spMkLst>
            <pc:docMk/>
            <pc:sldMk cId="0" sldId="460"/>
            <ac:spMk id="26645" creationId="{62F5FFA1-1F90-3D47-836F-079632495D6D}"/>
          </ac:spMkLst>
        </pc:spChg>
      </pc:sldChg>
      <pc:sldChg chg="modSp mod">
        <pc:chgData name="Weiwen Jiang" userId="0e4016a5-9048-4e1b-922e-13dee76f1b6b" providerId="ADAL" clId="{CFD677C8-DCA1-4C57-97DA-F7D6D872A6C0}" dt="2024-01-11T15:27:29.946" v="25" actId="207"/>
        <pc:sldMkLst>
          <pc:docMk/>
          <pc:sldMk cId="2612760862" sldId="463"/>
        </pc:sldMkLst>
        <pc:spChg chg="mod">
          <ac:chgData name="Weiwen Jiang" userId="0e4016a5-9048-4e1b-922e-13dee76f1b6b" providerId="ADAL" clId="{CFD677C8-DCA1-4C57-97DA-F7D6D872A6C0}" dt="2024-01-11T15:27:29.946" v="25" actId="207"/>
          <ac:spMkLst>
            <pc:docMk/>
            <pc:sldMk cId="2612760862" sldId="463"/>
            <ac:spMk id="31745" creationId="{64BFBE23-7C28-994F-8F21-49EAFFF66093}"/>
          </ac:spMkLst>
        </pc:spChg>
      </pc:sldChg>
      <pc:sldChg chg="addSp delSp modSp mod">
        <pc:chgData name="Weiwen Jiang" userId="0e4016a5-9048-4e1b-922e-13dee76f1b6b" providerId="ADAL" clId="{CFD677C8-DCA1-4C57-97DA-F7D6D872A6C0}" dt="2024-01-11T15:34:45.557" v="159" actId="1076"/>
        <pc:sldMkLst>
          <pc:docMk/>
          <pc:sldMk cId="0" sldId="464"/>
        </pc:sldMkLst>
        <pc:spChg chg="add del">
          <ac:chgData name="Weiwen Jiang" userId="0e4016a5-9048-4e1b-922e-13dee76f1b6b" providerId="ADAL" clId="{CFD677C8-DCA1-4C57-97DA-F7D6D872A6C0}" dt="2024-01-11T15:32:56.227" v="119" actId="22"/>
          <ac:spMkLst>
            <pc:docMk/>
            <pc:sldMk cId="0" sldId="464"/>
            <ac:spMk id="39" creationId="{B714CF66-46B6-4A06-B041-35393ED0C2BD}"/>
          </ac:spMkLst>
        </pc:spChg>
        <pc:spChg chg="add mod">
          <ac:chgData name="Weiwen Jiang" userId="0e4016a5-9048-4e1b-922e-13dee76f1b6b" providerId="ADAL" clId="{CFD677C8-DCA1-4C57-97DA-F7D6D872A6C0}" dt="2024-01-11T15:33:36.646" v="143" actId="14100"/>
          <ac:spMkLst>
            <pc:docMk/>
            <pc:sldMk cId="0" sldId="464"/>
            <ac:spMk id="41" creationId="{3BF9BE5D-1ED3-4C60-9C10-6C1B26FD503E}"/>
          </ac:spMkLst>
        </pc:spChg>
        <pc:spChg chg="add del">
          <ac:chgData name="Weiwen Jiang" userId="0e4016a5-9048-4e1b-922e-13dee76f1b6b" providerId="ADAL" clId="{CFD677C8-DCA1-4C57-97DA-F7D6D872A6C0}" dt="2024-01-11T15:33:26.512" v="139" actId="22"/>
          <ac:spMkLst>
            <pc:docMk/>
            <pc:sldMk cId="0" sldId="464"/>
            <ac:spMk id="43" creationId="{944B821F-AC45-42C0-8C09-9C65905D90FB}"/>
          </ac:spMkLst>
        </pc:spChg>
        <pc:spChg chg="add mod">
          <ac:chgData name="Weiwen Jiang" userId="0e4016a5-9048-4e1b-922e-13dee76f1b6b" providerId="ADAL" clId="{CFD677C8-DCA1-4C57-97DA-F7D6D872A6C0}" dt="2024-01-11T15:33:32.702" v="142" actId="1076"/>
          <ac:spMkLst>
            <pc:docMk/>
            <pc:sldMk cId="0" sldId="464"/>
            <ac:spMk id="45" creationId="{7073CE29-E931-45AA-B0C3-2EC7B0221FAB}"/>
          </ac:spMkLst>
        </pc:spChg>
        <pc:spChg chg="add mod">
          <ac:chgData name="Weiwen Jiang" userId="0e4016a5-9048-4e1b-922e-13dee76f1b6b" providerId="ADAL" clId="{CFD677C8-DCA1-4C57-97DA-F7D6D872A6C0}" dt="2024-01-11T15:34:30.806" v="151" actId="1076"/>
          <ac:spMkLst>
            <pc:docMk/>
            <pc:sldMk cId="0" sldId="464"/>
            <ac:spMk id="46" creationId="{D1F1B685-096D-410E-8E01-A96831B7E45D}"/>
          </ac:spMkLst>
        </pc:spChg>
        <pc:spChg chg="add mod">
          <ac:chgData name="Weiwen Jiang" userId="0e4016a5-9048-4e1b-922e-13dee76f1b6b" providerId="ADAL" clId="{CFD677C8-DCA1-4C57-97DA-F7D6D872A6C0}" dt="2024-01-11T15:34:45.557" v="159" actId="1076"/>
          <ac:spMkLst>
            <pc:docMk/>
            <pc:sldMk cId="0" sldId="464"/>
            <ac:spMk id="47" creationId="{8FCB970C-9FDD-407A-A76F-81C33E262DCF}"/>
          </ac:spMkLst>
        </pc:spChg>
        <pc:spChg chg="mod">
          <ac:chgData name="Weiwen Jiang" userId="0e4016a5-9048-4e1b-922e-13dee76f1b6b" providerId="ADAL" clId="{CFD677C8-DCA1-4C57-97DA-F7D6D872A6C0}" dt="2024-01-11T15:34:02.653" v="145" actId="1076"/>
          <ac:spMkLst>
            <pc:docMk/>
            <pc:sldMk cId="0" sldId="464"/>
            <ac:spMk id="51" creationId="{B4D8A385-0CC7-784E-A624-DEBBD82D9A18}"/>
          </ac:spMkLst>
        </pc:spChg>
        <pc:spChg chg="mod">
          <ac:chgData name="Weiwen Jiang" userId="0e4016a5-9048-4e1b-922e-13dee76f1b6b" providerId="ADAL" clId="{CFD677C8-DCA1-4C57-97DA-F7D6D872A6C0}" dt="2024-01-11T15:34:02.653" v="145" actId="1076"/>
          <ac:spMkLst>
            <pc:docMk/>
            <pc:sldMk cId="0" sldId="464"/>
            <ac:spMk id="52" creationId="{53516B8E-42D6-F24F-A35F-BB45B63E4BD1}"/>
          </ac:spMkLst>
        </pc:spChg>
        <pc:spChg chg="mod">
          <ac:chgData name="Weiwen Jiang" userId="0e4016a5-9048-4e1b-922e-13dee76f1b6b" providerId="ADAL" clId="{CFD677C8-DCA1-4C57-97DA-F7D6D872A6C0}" dt="2024-01-11T15:33:57.637" v="144" actId="1076"/>
          <ac:spMkLst>
            <pc:docMk/>
            <pc:sldMk cId="0" sldId="464"/>
            <ac:spMk id="29706" creationId="{544FCCFD-C7EF-4141-9F9A-92611EF73887}"/>
          </ac:spMkLst>
        </pc:spChg>
        <pc:spChg chg="mod">
          <ac:chgData name="Weiwen Jiang" userId="0e4016a5-9048-4e1b-922e-13dee76f1b6b" providerId="ADAL" clId="{CFD677C8-DCA1-4C57-97DA-F7D6D872A6C0}" dt="2024-01-11T15:33:57.637" v="144" actId="1076"/>
          <ac:spMkLst>
            <pc:docMk/>
            <pc:sldMk cId="0" sldId="464"/>
            <ac:spMk id="29715" creationId="{D4F67222-1902-B540-9D26-935A2F2C3719}"/>
          </ac:spMkLst>
        </pc:spChg>
        <pc:spChg chg="mod">
          <ac:chgData name="Weiwen Jiang" userId="0e4016a5-9048-4e1b-922e-13dee76f1b6b" providerId="ADAL" clId="{CFD677C8-DCA1-4C57-97DA-F7D6D872A6C0}" dt="2024-01-11T15:33:57.637" v="144" actId="1076"/>
          <ac:spMkLst>
            <pc:docMk/>
            <pc:sldMk cId="0" sldId="464"/>
            <ac:spMk id="29716" creationId="{D1AE3E47-1D65-B145-9082-19BCBF2BD9AD}"/>
          </ac:spMkLst>
        </pc:spChg>
        <pc:spChg chg="mod">
          <ac:chgData name="Weiwen Jiang" userId="0e4016a5-9048-4e1b-922e-13dee76f1b6b" providerId="ADAL" clId="{CFD677C8-DCA1-4C57-97DA-F7D6D872A6C0}" dt="2024-01-11T15:33:57.637" v="144" actId="1076"/>
          <ac:spMkLst>
            <pc:docMk/>
            <pc:sldMk cId="0" sldId="464"/>
            <ac:spMk id="29721" creationId="{70C7E172-9193-104C-9FC0-AD3A97F51F84}"/>
          </ac:spMkLst>
        </pc:spChg>
        <pc:spChg chg="mod">
          <ac:chgData name="Weiwen Jiang" userId="0e4016a5-9048-4e1b-922e-13dee76f1b6b" providerId="ADAL" clId="{CFD677C8-DCA1-4C57-97DA-F7D6D872A6C0}" dt="2024-01-11T15:34:05.397" v="146" actId="1076"/>
          <ac:spMkLst>
            <pc:docMk/>
            <pc:sldMk cId="0" sldId="464"/>
            <ac:spMk id="29726" creationId="{FFCFB379-369D-6C49-B14D-0D527CFD8A93}"/>
          </ac:spMkLst>
        </pc:spChg>
        <pc:spChg chg="mod">
          <ac:chgData name="Weiwen Jiang" userId="0e4016a5-9048-4e1b-922e-13dee76f1b6b" providerId="ADAL" clId="{CFD677C8-DCA1-4C57-97DA-F7D6D872A6C0}" dt="2024-01-11T15:34:05.397" v="146" actId="1076"/>
          <ac:spMkLst>
            <pc:docMk/>
            <pc:sldMk cId="0" sldId="464"/>
            <ac:spMk id="29727" creationId="{4CEA2A4A-FCDB-8347-BE85-41F309FAE0DF}"/>
          </ac:spMkLst>
        </pc:spChg>
      </pc:sldChg>
      <pc:sldChg chg="modSp mod">
        <pc:chgData name="Weiwen Jiang" userId="0e4016a5-9048-4e1b-922e-13dee76f1b6b" providerId="ADAL" clId="{CFD677C8-DCA1-4C57-97DA-F7D6D872A6C0}" dt="2024-01-17T15:25:35.429" v="2186" actId="1076"/>
        <pc:sldMkLst>
          <pc:docMk/>
          <pc:sldMk cId="0" sldId="467"/>
        </pc:sldMkLst>
        <pc:spChg chg="mod">
          <ac:chgData name="Weiwen Jiang" userId="0e4016a5-9048-4e1b-922e-13dee76f1b6b" providerId="ADAL" clId="{CFD677C8-DCA1-4C57-97DA-F7D6D872A6C0}" dt="2024-01-17T15:25:35.429" v="2186" actId="1076"/>
          <ac:spMkLst>
            <pc:docMk/>
            <pc:sldMk cId="0" sldId="467"/>
            <ac:spMk id="35842" creationId="{CA81F2D5-7608-D74D-A17D-C5B1F85969FA}"/>
          </ac:spMkLst>
        </pc:spChg>
        <pc:spChg chg="mod">
          <ac:chgData name="Weiwen Jiang" userId="0e4016a5-9048-4e1b-922e-13dee76f1b6b" providerId="ADAL" clId="{CFD677C8-DCA1-4C57-97DA-F7D6D872A6C0}" dt="2024-01-11T19:34:43.422" v="1082" actId="1076"/>
          <ac:spMkLst>
            <pc:docMk/>
            <pc:sldMk cId="0" sldId="467"/>
            <ac:spMk id="35843" creationId="{1C0945C8-BEAD-084C-9901-4E8F74EABAA1}"/>
          </ac:spMkLst>
        </pc:spChg>
        <pc:spChg chg="mod">
          <ac:chgData name="Weiwen Jiang" userId="0e4016a5-9048-4e1b-922e-13dee76f1b6b" providerId="ADAL" clId="{CFD677C8-DCA1-4C57-97DA-F7D6D872A6C0}" dt="2024-01-17T15:04:21.275" v="2166" actId="6549"/>
          <ac:spMkLst>
            <pc:docMk/>
            <pc:sldMk cId="0" sldId="467"/>
            <ac:spMk id="35844" creationId="{185A7EC2-E1F5-B840-8CC8-E9C5283155AA}"/>
          </ac:spMkLst>
        </pc:spChg>
        <pc:spChg chg="mod">
          <ac:chgData name="Weiwen Jiang" userId="0e4016a5-9048-4e1b-922e-13dee76f1b6b" providerId="ADAL" clId="{CFD677C8-DCA1-4C57-97DA-F7D6D872A6C0}" dt="2024-01-17T15:04:31.570" v="2167" actId="6549"/>
          <ac:spMkLst>
            <pc:docMk/>
            <pc:sldMk cId="0" sldId="467"/>
            <ac:spMk id="35845" creationId="{19D33DE0-8A3F-3B47-A6B5-689A6E34CA4D}"/>
          </ac:spMkLst>
        </pc:spChg>
      </pc:sldChg>
      <pc:sldChg chg="addSp delSp modSp mod">
        <pc:chgData name="Weiwen Jiang" userId="0e4016a5-9048-4e1b-922e-13dee76f1b6b" providerId="ADAL" clId="{CFD677C8-DCA1-4C57-97DA-F7D6D872A6C0}" dt="2024-01-17T15:02:22.706" v="2130" actId="1076"/>
        <pc:sldMkLst>
          <pc:docMk/>
          <pc:sldMk cId="2013375237" sldId="470"/>
        </pc:sldMkLst>
        <pc:spChg chg="add mod">
          <ac:chgData name="Weiwen Jiang" userId="0e4016a5-9048-4e1b-922e-13dee76f1b6b" providerId="ADAL" clId="{CFD677C8-DCA1-4C57-97DA-F7D6D872A6C0}" dt="2024-01-11T16:17:58.731" v="408" actId="207"/>
          <ac:spMkLst>
            <pc:docMk/>
            <pc:sldMk cId="2013375237" sldId="470"/>
            <ac:spMk id="7" creationId="{B77302DB-CE1C-4F28-947C-D62598B0F0C4}"/>
          </ac:spMkLst>
        </pc:spChg>
        <pc:spChg chg="add del">
          <ac:chgData name="Weiwen Jiang" userId="0e4016a5-9048-4e1b-922e-13dee76f1b6b" providerId="ADAL" clId="{CFD677C8-DCA1-4C57-97DA-F7D6D872A6C0}" dt="2024-01-17T15:02:02.631" v="2111" actId="22"/>
          <ac:spMkLst>
            <pc:docMk/>
            <pc:sldMk cId="2013375237" sldId="470"/>
            <ac:spMk id="8" creationId="{DA8BBC9D-A20B-4854-8A11-98B9073F5089}"/>
          </ac:spMkLst>
        </pc:spChg>
        <pc:spChg chg="add mod">
          <ac:chgData name="Weiwen Jiang" userId="0e4016a5-9048-4e1b-922e-13dee76f1b6b" providerId="ADAL" clId="{CFD677C8-DCA1-4C57-97DA-F7D6D872A6C0}" dt="2024-01-17T15:02:22.706" v="2130" actId="1076"/>
          <ac:spMkLst>
            <pc:docMk/>
            <pc:sldMk cId="2013375237" sldId="470"/>
            <ac:spMk id="10" creationId="{390886A8-CCDF-48AB-B025-CB70A55B751F}"/>
          </ac:spMkLst>
        </pc:spChg>
        <pc:spChg chg="mod">
          <ac:chgData name="Weiwen Jiang" userId="0e4016a5-9048-4e1b-922e-13dee76f1b6b" providerId="ADAL" clId="{CFD677C8-DCA1-4C57-97DA-F7D6D872A6C0}" dt="2024-01-11T16:16:20.788" v="372" actId="13926"/>
          <ac:spMkLst>
            <pc:docMk/>
            <pc:sldMk cId="2013375237" sldId="470"/>
            <ac:spMk id="33793" creationId="{B8F92C82-C167-A448-B5C7-FA3C7DFA06EC}"/>
          </ac:spMkLst>
        </pc:spChg>
        <pc:spChg chg="mod">
          <ac:chgData name="Weiwen Jiang" userId="0e4016a5-9048-4e1b-922e-13dee76f1b6b" providerId="ADAL" clId="{CFD677C8-DCA1-4C57-97DA-F7D6D872A6C0}" dt="2024-01-11T16:17:03.317" v="377" actId="1076"/>
          <ac:spMkLst>
            <pc:docMk/>
            <pc:sldMk cId="2013375237" sldId="470"/>
            <ac:spMk id="33794" creationId="{7615CD82-E684-E944-B52D-100FDD7C89F4}"/>
          </ac:spMkLst>
        </pc:spChg>
      </pc:sldChg>
      <pc:sldChg chg="modSp mod">
        <pc:chgData name="Weiwen Jiang" userId="0e4016a5-9048-4e1b-922e-13dee76f1b6b" providerId="ADAL" clId="{CFD677C8-DCA1-4C57-97DA-F7D6D872A6C0}" dt="2024-01-17T15:05:37.854" v="2175" actId="20577"/>
        <pc:sldMkLst>
          <pc:docMk/>
          <pc:sldMk cId="0" sldId="471"/>
        </pc:sldMkLst>
        <pc:spChg chg="mod">
          <ac:chgData name="Weiwen Jiang" userId="0e4016a5-9048-4e1b-922e-13dee76f1b6b" providerId="ADAL" clId="{CFD677C8-DCA1-4C57-97DA-F7D6D872A6C0}" dt="2024-01-17T15:05:37.854" v="2175" actId="20577"/>
          <ac:spMkLst>
            <pc:docMk/>
            <pc:sldMk cId="0" sldId="471"/>
            <ac:spMk id="44034" creationId="{8E59BF29-ED2F-7B41-BE81-B33037C39617}"/>
          </ac:spMkLst>
        </pc:spChg>
      </pc:sldChg>
      <pc:sldChg chg="addSp modSp mod">
        <pc:chgData name="Weiwen Jiang" userId="0e4016a5-9048-4e1b-922e-13dee76f1b6b" providerId="ADAL" clId="{CFD677C8-DCA1-4C57-97DA-F7D6D872A6C0}" dt="2024-01-11T16:18:38.388" v="417" actId="14100"/>
        <pc:sldMkLst>
          <pc:docMk/>
          <pc:sldMk cId="0" sldId="472"/>
        </pc:sldMkLst>
        <pc:spChg chg="add mod">
          <ac:chgData name="Weiwen Jiang" userId="0e4016a5-9048-4e1b-922e-13dee76f1b6b" providerId="ADAL" clId="{CFD677C8-DCA1-4C57-97DA-F7D6D872A6C0}" dt="2024-01-11T16:18:38.388" v="417" actId="14100"/>
          <ac:spMkLst>
            <pc:docMk/>
            <pc:sldMk cId="0" sldId="472"/>
            <ac:spMk id="6" creationId="{A18E6F8F-125C-4EBC-B798-442F340EC82F}"/>
          </ac:spMkLst>
        </pc:spChg>
        <pc:picChg chg="mod">
          <ac:chgData name="Weiwen Jiang" userId="0e4016a5-9048-4e1b-922e-13dee76f1b6b" providerId="ADAL" clId="{CFD677C8-DCA1-4C57-97DA-F7D6D872A6C0}" dt="2024-01-11T16:18:24.831" v="411" actId="1076"/>
          <ac:picMkLst>
            <pc:docMk/>
            <pc:sldMk cId="0" sldId="472"/>
            <ac:picMk id="4" creationId="{8F3D6E65-552A-C770-7E29-77F3E4ECB072}"/>
          </ac:picMkLst>
        </pc:picChg>
      </pc:sldChg>
      <pc:sldChg chg="addSp modSp mod modAnim">
        <pc:chgData name="Weiwen Jiang" userId="0e4016a5-9048-4e1b-922e-13dee76f1b6b" providerId="ADAL" clId="{CFD677C8-DCA1-4C57-97DA-F7D6D872A6C0}" dt="2024-01-17T15:03:12.274" v="2162" actId="207"/>
        <pc:sldMkLst>
          <pc:docMk/>
          <pc:sldMk cId="0" sldId="474"/>
        </pc:sldMkLst>
        <pc:spChg chg="add mod">
          <ac:chgData name="Weiwen Jiang" userId="0e4016a5-9048-4e1b-922e-13dee76f1b6b" providerId="ADAL" clId="{CFD677C8-DCA1-4C57-97DA-F7D6D872A6C0}" dt="2024-01-11T15:56:29.697" v="305" actId="1076"/>
          <ac:spMkLst>
            <pc:docMk/>
            <pc:sldMk cId="0" sldId="474"/>
            <ac:spMk id="9" creationId="{1F31E826-3D9A-4403-8E30-1A8F18828EF3}"/>
          </ac:spMkLst>
        </pc:spChg>
        <pc:spChg chg="add mod">
          <ac:chgData name="Weiwen Jiang" userId="0e4016a5-9048-4e1b-922e-13dee76f1b6b" providerId="ADAL" clId="{CFD677C8-DCA1-4C57-97DA-F7D6D872A6C0}" dt="2024-01-11T15:56:34.578" v="307" actId="1076"/>
          <ac:spMkLst>
            <pc:docMk/>
            <pc:sldMk cId="0" sldId="474"/>
            <ac:spMk id="13" creationId="{E8439615-3FBC-4871-BDD1-DE55E3F6BFD3}"/>
          </ac:spMkLst>
        </pc:spChg>
        <pc:spChg chg="add mod">
          <ac:chgData name="Weiwen Jiang" userId="0e4016a5-9048-4e1b-922e-13dee76f1b6b" providerId="ADAL" clId="{CFD677C8-DCA1-4C57-97DA-F7D6D872A6C0}" dt="2024-01-11T15:56:22.233" v="304" actId="1076"/>
          <ac:spMkLst>
            <pc:docMk/>
            <pc:sldMk cId="0" sldId="474"/>
            <ac:spMk id="14" creationId="{5ADD8F28-8C96-461D-BD7B-6DA41DEF5B0E}"/>
          </ac:spMkLst>
        </pc:spChg>
        <pc:spChg chg="mod">
          <ac:chgData name="Weiwen Jiang" userId="0e4016a5-9048-4e1b-922e-13dee76f1b6b" providerId="ADAL" clId="{CFD677C8-DCA1-4C57-97DA-F7D6D872A6C0}" dt="2024-01-11T16:04:44.724" v="370" actId="1076"/>
          <ac:spMkLst>
            <pc:docMk/>
            <pc:sldMk cId="0" sldId="474"/>
            <ac:spMk id="23553" creationId="{CF6CC89F-E6AF-0A4C-BA19-E816FCEF8D18}"/>
          </ac:spMkLst>
        </pc:spChg>
        <pc:spChg chg="mod">
          <ac:chgData name="Weiwen Jiang" userId="0e4016a5-9048-4e1b-922e-13dee76f1b6b" providerId="ADAL" clId="{CFD677C8-DCA1-4C57-97DA-F7D6D872A6C0}" dt="2024-01-17T15:03:12.274" v="2162" actId="207"/>
          <ac:spMkLst>
            <pc:docMk/>
            <pc:sldMk cId="0" sldId="474"/>
            <ac:spMk id="23554" creationId="{158DEBCC-E26D-5348-8231-4320C6B43D42}"/>
          </ac:spMkLst>
        </pc:spChg>
        <pc:picChg chg="add mod">
          <ac:chgData name="Weiwen Jiang" userId="0e4016a5-9048-4e1b-922e-13dee76f1b6b" providerId="ADAL" clId="{CFD677C8-DCA1-4C57-97DA-F7D6D872A6C0}" dt="2024-01-11T15:56:40.529" v="309" actId="1076"/>
          <ac:picMkLst>
            <pc:docMk/>
            <pc:sldMk cId="0" sldId="474"/>
            <ac:picMk id="4" creationId="{89761F3E-E000-4CBA-92C7-AE1E6C2E4F5B}"/>
          </ac:picMkLst>
        </pc:picChg>
        <pc:picChg chg="add mod">
          <ac:chgData name="Weiwen Jiang" userId="0e4016a5-9048-4e1b-922e-13dee76f1b6b" providerId="ADAL" clId="{CFD677C8-DCA1-4C57-97DA-F7D6D872A6C0}" dt="2024-01-11T15:56:45.498" v="310" actId="1076"/>
          <ac:picMkLst>
            <pc:docMk/>
            <pc:sldMk cId="0" sldId="474"/>
            <ac:picMk id="6" creationId="{099C9CCC-36FA-4476-916B-51E7FC07052B}"/>
          </ac:picMkLst>
        </pc:picChg>
        <pc:picChg chg="add mod">
          <ac:chgData name="Weiwen Jiang" userId="0e4016a5-9048-4e1b-922e-13dee76f1b6b" providerId="ADAL" clId="{CFD677C8-DCA1-4C57-97DA-F7D6D872A6C0}" dt="2024-01-11T15:56:29.697" v="305" actId="1076"/>
          <ac:picMkLst>
            <pc:docMk/>
            <pc:sldMk cId="0" sldId="474"/>
            <ac:picMk id="8" creationId="{F667EF63-7DD5-4B9D-92CA-53FDB8784AE1}"/>
          </ac:picMkLst>
        </pc:picChg>
        <pc:picChg chg="add mod">
          <ac:chgData name="Weiwen Jiang" userId="0e4016a5-9048-4e1b-922e-13dee76f1b6b" providerId="ADAL" clId="{CFD677C8-DCA1-4C57-97DA-F7D6D872A6C0}" dt="2024-01-11T15:56:12.929" v="303" actId="1076"/>
          <ac:picMkLst>
            <pc:docMk/>
            <pc:sldMk cId="0" sldId="474"/>
            <ac:picMk id="11" creationId="{E2EB4777-67E8-47AD-9F1E-CB238868C440}"/>
          </ac:picMkLst>
        </pc:picChg>
        <pc:picChg chg="add mod">
          <ac:chgData name="Weiwen Jiang" userId="0e4016a5-9048-4e1b-922e-13dee76f1b6b" providerId="ADAL" clId="{CFD677C8-DCA1-4C57-97DA-F7D6D872A6C0}" dt="2024-01-11T15:56:06.658" v="302" actId="1076"/>
          <ac:picMkLst>
            <pc:docMk/>
            <pc:sldMk cId="0" sldId="474"/>
            <ac:picMk id="15" creationId="{7CB4F250-34D2-40E3-B7B9-9EFDB766757F}"/>
          </ac:picMkLst>
        </pc:picChg>
        <pc:picChg chg="add mod">
          <ac:chgData name="Weiwen Jiang" userId="0e4016a5-9048-4e1b-922e-13dee76f1b6b" providerId="ADAL" clId="{CFD677C8-DCA1-4C57-97DA-F7D6D872A6C0}" dt="2024-01-11T15:56:31.705" v="306" actId="1076"/>
          <ac:picMkLst>
            <pc:docMk/>
            <pc:sldMk cId="0" sldId="474"/>
            <ac:picMk id="3074" creationId="{9B7BD3E4-8970-4773-B1AD-F9568A9C1D69}"/>
          </ac:picMkLst>
        </pc:picChg>
      </pc:sldChg>
      <pc:sldChg chg="modSp mod">
        <pc:chgData name="Weiwen Jiang" userId="0e4016a5-9048-4e1b-922e-13dee76f1b6b" providerId="ADAL" clId="{CFD677C8-DCA1-4C57-97DA-F7D6D872A6C0}" dt="2024-01-17T15:24:37.225" v="2181" actId="207"/>
        <pc:sldMkLst>
          <pc:docMk/>
          <pc:sldMk cId="222955042" sldId="480"/>
        </pc:sldMkLst>
        <pc:spChg chg="mod">
          <ac:chgData name="Weiwen Jiang" userId="0e4016a5-9048-4e1b-922e-13dee76f1b6b" providerId="ADAL" clId="{CFD677C8-DCA1-4C57-97DA-F7D6D872A6C0}" dt="2024-01-17T15:24:37.225" v="2181" actId="207"/>
          <ac:spMkLst>
            <pc:docMk/>
            <pc:sldMk cId="222955042" sldId="480"/>
            <ac:spMk id="132098" creationId="{00000000-0000-0000-0000-000000000000}"/>
          </ac:spMkLst>
        </pc:spChg>
      </pc:sldChg>
      <pc:sldChg chg="addSp modSp mod">
        <pc:chgData name="Weiwen Jiang" userId="0e4016a5-9048-4e1b-922e-13dee76f1b6b" providerId="ADAL" clId="{CFD677C8-DCA1-4C57-97DA-F7D6D872A6C0}" dt="2024-01-17T15:01:50.970" v="2109" actId="20577"/>
        <pc:sldMkLst>
          <pc:docMk/>
          <pc:sldMk cId="708215945" sldId="965"/>
        </pc:sldMkLst>
        <pc:spChg chg="add mod">
          <ac:chgData name="Weiwen Jiang" userId="0e4016a5-9048-4e1b-922e-13dee76f1b6b" providerId="ADAL" clId="{CFD677C8-DCA1-4C57-97DA-F7D6D872A6C0}" dt="2024-01-11T19:33:49.189" v="1077" actId="1076"/>
          <ac:spMkLst>
            <pc:docMk/>
            <pc:sldMk cId="708215945" sldId="965"/>
            <ac:spMk id="2" creationId="{342F97D3-CDC3-40C6-BB15-22A8E50AB2A0}"/>
          </ac:spMkLst>
        </pc:spChg>
        <pc:spChg chg="add mod">
          <ac:chgData name="Weiwen Jiang" userId="0e4016a5-9048-4e1b-922e-13dee76f1b6b" providerId="ADAL" clId="{CFD677C8-DCA1-4C57-97DA-F7D6D872A6C0}" dt="2024-01-11T19:33:56.567" v="1079" actId="1076"/>
          <ac:spMkLst>
            <pc:docMk/>
            <pc:sldMk cId="708215945" sldId="965"/>
            <ac:spMk id="7" creationId="{7903E9EF-7B9F-4F6D-8810-90537D613D3C}"/>
          </ac:spMkLst>
        </pc:spChg>
        <pc:spChg chg="add mod">
          <ac:chgData name="Weiwen Jiang" userId="0e4016a5-9048-4e1b-922e-13dee76f1b6b" providerId="ADAL" clId="{CFD677C8-DCA1-4C57-97DA-F7D6D872A6C0}" dt="2024-01-11T19:33:56.567" v="1079" actId="1076"/>
          <ac:spMkLst>
            <pc:docMk/>
            <pc:sldMk cId="708215945" sldId="965"/>
            <ac:spMk id="8" creationId="{92F1BFF4-CBBD-48A3-968C-B1E13C7C7086}"/>
          </ac:spMkLst>
        </pc:spChg>
        <pc:spChg chg="add mod">
          <ac:chgData name="Weiwen Jiang" userId="0e4016a5-9048-4e1b-922e-13dee76f1b6b" providerId="ADAL" clId="{CFD677C8-DCA1-4C57-97DA-F7D6D872A6C0}" dt="2024-01-11T19:33:56.567" v="1079" actId="1076"/>
          <ac:spMkLst>
            <pc:docMk/>
            <pc:sldMk cId="708215945" sldId="965"/>
            <ac:spMk id="9" creationId="{E588A925-F4C9-4C34-8582-08820B298F34}"/>
          </ac:spMkLst>
        </pc:spChg>
        <pc:spChg chg="add mod">
          <ac:chgData name="Weiwen Jiang" userId="0e4016a5-9048-4e1b-922e-13dee76f1b6b" providerId="ADAL" clId="{CFD677C8-DCA1-4C57-97DA-F7D6D872A6C0}" dt="2024-01-11T19:34:00.652" v="1081" actId="1076"/>
          <ac:spMkLst>
            <pc:docMk/>
            <pc:sldMk cId="708215945" sldId="965"/>
            <ac:spMk id="10" creationId="{890CA8E5-FB74-4E24-B721-251F1418CF65}"/>
          </ac:spMkLst>
        </pc:spChg>
        <pc:spChg chg="add mod">
          <ac:chgData name="Weiwen Jiang" userId="0e4016a5-9048-4e1b-922e-13dee76f1b6b" providerId="ADAL" clId="{CFD677C8-DCA1-4C57-97DA-F7D6D872A6C0}" dt="2024-01-17T15:01:50.970" v="2109" actId="20577"/>
          <ac:spMkLst>
            <pc:docMk/>
            <pc:sldMk cId="708215945" sldId="965"/>
            <ac:spMk id="11" creationId="{448ACF5F-9FA0-425C-AE7D-4B34E440D620}"/>
          </ac:spMkLst>
        </pc:spChg>
        <pc:spChg chg="add mod">
          <ac:chgData name="Weiwen Jiang" userId="0e4016a5-9048-4e1b-922e-13dee76f1b6b" providerId="ADAL" clId="{CFD677C8-DCA1-4C57-97DA-F7D6D872A6C0}" dt="2024-01-11T19:34:00.652" v="1081" actId="1076"/>
          <ac:spMkLst>
            <pc:docMk/>
            <pc:sldMk cId="708215945" sldId="965"/>
            <ac:spMk id="12" creationId="{D93744A1-266F-4297-A6F9-C39153FC3FAD}"/>
          </ac:spMkLst>
        </pc:spChg>
        <pc:spChg chg="mod">
          <ac:chgData name="Weiwen Jiang" userId="0e4016a5-9048-4e1b-922e-13dee76f1b6b" providerId="ADAL" clId="{CFD677C8-DCA1-4C57-97DA-F7D6D872A6C0}" dt="2024-01-11T19:45:58.844" v="1194" actId="20577"/>
          <ac:spMkLst>
            <pc:docMk/>
            <pc:sldMk cId="708215945" sldId="965"/>
            <ac:spMk id="140289" creationId="{00000000-0000-0000-0000-000000000000}"/>
          </ac:spMkLst>
        </pc:spChg>
        <pc:spChg chg="mod">
          <ac:chgData name="Weiwen Jiang" userId="0e4016a5-9048-4e1b-922e-13dee76f1b6b" providerId="ADAL" clId="{CFD677C8-DCA1-4C57-97DA-F7D6D872A6C0}" dt="2024-01-11T19:33:49.189" v="1077" actId="1076"/>
          <ac:spMkLst>
            <pc:docMk/>
            <pc:sldMk cId="708215945" sldId="965"/>
            <ac:spMk id="140290" creationId="{00000000-0000-0000-0000-000000000000}"/>
          </ac:spMkLst>
        </pc:spChg>
        <pc:spChg chg="mod">
          <ac:chgData name="Weiwen Jiang" userId="0e4016a5-9048-4e1b-922e-13dee76f1b6b" providerId="ADAL" clId="{CFD677C8-DCA1-4C57-97DA-F7D6D872A6C0}" dt="2024-01-11T19:33:49.189" v="1077" actId="1076"/>
          <ac:spMkLst>
            <pc:docMk/>
            <pc:sldMk cId="708215945" sldId="965"/>
            <ac:spMk id="140291" creationId="{00000000-0000-0000-0000-000000000000}"/>
          </ac:spMkLst>
        </pc:spChg>
      </pc:sldChg>
      <pc:sldChg chg="addSp delSp modSp mod">
        <pc:chgData name="Weiwen Jiang" userId="0e4016a5-9048-4e1b-922e-13dee76f1b6b" providerId="ADAL" clId="{CFD677C8-DCA1-4C57-97DA-F7D6D872A6C0}" dt="2024-01-17T15:01:35.469" v="2103" actId="108"/>
        <pc:sldMkLst>
          <pc:docMk/>
          <pc:sldMk cId="3989528730" sldId="1004"/>
        </pc:sldMkLst>
        <pc:spChg chg="add del mod">
          <ac:chgData name="Weiwen Jiang" userId="0e4016a5-9048-4e1b-922e-13dee76f1b6b" providerId="ADAL" clId="{CFD677C8-DCA1-4C57-97DA-F7D6D872A6C0}" dt="2024-01-17T15:01:35.469" v="2103" actId="108"/>
          <ac:spMkLst>
            <pc:docMk/>
            <pc:sldMk cId="3989528730" sldId="1004"/>
            <ac:spMk id="32772" creationId="{B6A1F0EA-2BBD-0C45-B220-31874007E7C9}"/>
          </ac:spMkLst>
        </pc:spChg>
      </pc:sldChg>
      <pc:sldChg chg="addSp delSp modSp add mod">
        <pc:chgData name="Weiwen Jiang" userId="0e4016a5-9048-4e1b-922e-13dee76f1b6b" providerId="ADAL" clId="{CFD677C8-DCA1-4C57-97DA-F7D6D872A6C0}" dt="2024-01-11T16:56:55.362" v="1023" actId="1076"/>
        <pc:sldMkLst>
          <pc:docMk/>
          <pc:sldMk cId="530963736" sldId="1005"/>
        </pc:sldMkLst>
        <pc:spChg chg="mod">
          <ac:chgData name="Weiwen Jiang" userId="0e4016a5-9048-4e1b-922e-13dee76f1b6b" providerId="ADAL" clId="{CFD677C8-DCA1-4C57-97DA-F7D6D872A6C0}" dt="2024-01-11T16:40:09.969" v="759" actId="20577"/>
          <ac:spMkLst>
            <pc:docMk/>
            <pc:sldMk cId="530963736" sldId="1005"/>
            <ac:spMk id="149505" creationId="{00000000-0000-0000-0000-000000000000}"/>
          </ac:spMkLst>
        </pc:spChg>
        <pc:spChg chg="del">
          <ac:chgData name="Weiwen Jiang" userId="0e4016a5-9048-4e1b-922e-13dee76f1b6b" providerId="ADAL" clId="{CFD677C8-DCA1-4C57-97DA-F7D6D872A6C0}" dt="2024-01-11T16:37:31.873" v="691" actId="478"/>
          <ac:spMkLst>
            <pc:docMk/>
            <pc:sldMk cId="530963736" sldId="1005"/>
            <ac:spMk id="149506" creationId="{00000000-0000-0000-0000-000000000000}"/>
          </ac:spMkLst>
        </pc:spChg>
        <pc:picChg chg="del">
          <ac:chgData name="Weiwen Jiang" userId="0e4016a5-9048-4e1b-922e-13dee76f1b6b" providerId="ADAL" clId="{CFD677C8-DCA1-4C57-97DA-F7D6D872A6C0}" dt="2024-01-11T16:37:32.118" v="692" actId="478"/>
          <ac:picMkLst>
            <pc:docMk/>
            <pc:sldMk cId="530963736" sldId="1005"/>
            <ac:picMk id="2" creationId="{00000000-0000-0000-0000-000000000000}"/>
          </ac:picMkLst>
        </pc:picChg>
        <pc:picChg chg="add mod">
          <ac:chgData name="Weiwen Jiang" userId="0e4016a5-9048-4e1b-922e-13dee76f1b6b" providerId="ADAL" clId="{CFD677C8-DCA1-4C57-97DA-F7D6D872A6C0}" dt="2024-01-11T16:56:55.362" v="1023" actId="1076"/>
          <ac:picMkLst>
            <pc:docMk/>
            <pc:sldMk cId="530963736" sldId="1005"/>
            <ac:picMk id="5" creationId="{65584D3B-525C-4C24-A29D-EEABBB70F49F}"/>
          </ac:picMkLst>
        </pc:picChg>
        <pc:picChg chg="add del mod">
          <ac:chgData name="Weiwen Jiang" userId="0e4016a5-9048-4e1b-922e-13dee76f1b6b" providerId="ADAL" clId="{CFD677C8-DCA1-4C57-97DA-F7D6D872A6C0}" dt="2024-01-11T16:56:47.463" v="1018" actId="478"/>
          <ac:picMkLst>
            <pc:docMk/>
            <pc:sldMk cId="530963736" sldId="1005"/>
            <ac:picMk id="7" creationId="{5F2F4E76-131D-49B2-B959-3D270462DE07}"/>
          </ac:picMkLst>
        </pc:picChg>
        <pc:picChg chg="add del mod">
          <ac:chgData name="Weiwen Jiang" userId="0e4016a5-9048-4e1b-922e-13dee76f1b6b" providerId="ADAL" clId="{CFD677C8-DCA1-4C57-97DA-F7D6D872A6C0}" dt="2024-01-11T16:56:47.948" v="1019" actId="478"/>
          <ac:picMkLst>
            <pc:docMk/>
            <pc:sldMk cId="530963736" sldId="1005"/>
            <ac:picMk id="9" creationId="{A289AEC6-C356-4366-89C7-B152D9F63284}"/>
          </ac:picMkLst>
        </pc:picChg>
        <pc:picChg chg="add del mod">
          <ac:chgData name="Weiwen Jiang" userId="0e4016a5-9048-4e1b-922e-13dee76f1b6b" providerId="ADAL" clId="{CFD677C8-DCA1-4C57-97DA-F7D6D872A6C0}" dt="2024-01-11T16:56:47.210" v="1017" actId="478"/>
          <ac:picMkLst>
            <pc:docMk/>
            <pc:sldMk cId="530963736" sldId="1005"/>
            <ac:picMk id="11" creationId="{B36817C4-04DA-48BC-99C8-71213289D292}"/>
          </ac:picMkLst>
        </pc:picChg>
      </pc:sldChg>
      <pc:sldChg chg="modSp new del mod">
        <pc:chgData name="Weiwen Jiang" userId="0e4016a5-9048-4e1b-922e-13dee76f1b6b" providerId="ADAL" clId="{CFD677C8-DCA1-4C57-97DA-F7D6D872A6C0}" dt="2024-01-11T16:37:06.485" v="658" actId="47"/>
        <pc:sldMkLst>
          <pc:docMk/>
          <pc:sldMk cId="1955544114" sldId="1005"/>
        </pc:sldMkLst>
        <pc:spChg chg="mod">
          <ac:chgData name="Weiwen Jiang" userId="0e4016a5-9048-4e1b-922e-13dee76f1b6b" providerId="ADAL" clId="{CFD677C8-DCA1-4C57-97DA-F7D6D872A6C0}" dt="2024-01-11T16:37:04.648" v="657" actId="20577"/>
          <ac:spMkLst>
            <pc:docMk/>
            <pc:sldMk cId="1955544114" sldId="1005"/>
            <ac:spMk id="2" creationId="{0EB43B0A-B290-4808-9636-FCE4634B774A}"/>
          </ac:spMkLst>
        </pc:spChg>
      </pc:sldChg>
      <pc:sldChg chg="modSp new del mod">
        <pc:chgData name="Weiwen Jiang" userId="0e4016a5-9048-4e1b-922e-13dee76f1b6b" providerId="ADAL" clId="{CFD677C8-DCA1-4C57-97DA-F7D6D872A6C0}" dt="2024-01-11T16:30:40.056" v="618" actId="47"/>
        <pc:sldMkLst>
          <pc:docMk/>
          <pc:sldMk cId="1956777102" sldId="1005"/>
        </pc:sldMkLst>
        <pc:spChg chg="mod">
          <ac:chgData name="Weiwen Jiang" userId="0e4016a5-9048-4e1b-922e-13dee76f1b6b" providerId="ADAL" clId="{CFD677C8-DCA1-4C57-97DA-F7D6D872A6C0}" dt="2024-01-11T16:30:37.824" v="617" actId="20577"/>
          <ac:spMkLst>
            <pc:docMk/>
            <pc:sldMk cId="1956777102" sldId="1005"/>
            <ac:spMk id="2" creationId="{6C364BE8-6ACE-4FCB-A68A-3724BE354B0B}"/>
          </ac:spMkLst>
        </pc:spChg>
      </pc:sldChg>
      <pc:sldChg chg="addSp delSp modSp add mod">
        <pc:chgData name="Weiwen Jiang" userId="0e4016a5-9048-4e1b-922e-13dee76f1b6b" providerId="ADAL" clId="{CFD677C8-DCA1-4C57-97DA-F7D6D872A6C0}" dt="2024-01-11T16:56:41.440" v="1016" actId="1076"/>
        <pc:sldMkLst>
          <pc:docMk/>
          <pc:sldMk cId="1190030046" sldId="1006"/>
        </pc:sldMkLst>
        <pc:spChg chg="add mod">
          <ac:chgData name="Weiwen Jiang" userId="0e4016a5-9048-4e1b-922e-13dee76f1b6b" providerId="ADAL" clId="{CFD677C8-DCA1-4C57-97DA-F7D6D872A6C0}" dt="2024-01-11T16:55:00.394" v="847" actId="1076"/>
          <ac:spMkLst>
            <pc:docMk/>
            <pc:sldMk cId="1190030046" sldId="1006"/>
            <ac:spMk id="14" creationId="{0B4A1E46-9F1E-4944-A496-ED1651496948}"/>
          </ac:spMkLst>
        </pc:spChg>
        <pc:spChg chg="add mod">
          <ac:chgData name="Weiwen Jiang" userId="0e4016a5-9048-4e1b-922e-13dee76f1b6b" providerId="ADAL" clId="{CFD677C8-DCA1-4C57-97DA-F7D6D872A6C0}" dt="2024-01-11T16:55:51.474" v="942" actId="1076"/>
          <ac:spMkLst>
            <pc:docMk/>
            <pc:sldMk cId="1190030046" sldId="1006"/>
            <ac:spMk id="15" creationId="{C53C27F5-6553-47DE-B71C-9C99E57550AA}"/>
          </ac:spMkLst>
        </pc:spChg>
        <pc:spChg chg="add mod">
          <ac:chgData name="Weiwen Jiang" userId="0e4016a5-9048-4e1b-922e-13dee76f1b6b" providerId="ADAL" clId="{CFD677C8-DCA1-4C57-97DA-F7D6D872A6C0}" dt="2024-01-11T16:56:40.593" v="1015" actId="1076"/>
          <ac:spMkLst>
            <pc:docMk/>
            <pc:sldMk cId="1190030046" sldId="1006"/>
            <ac:spMk id="16" creationId="{753561C5-11E2-4BA2-949D-0995364D3722}"/>
          </ac:spMkLst>
        </pc:spChg>
        <pc:picChg chg="del">
          <ac:chgData name="Weiwen Jiang" userId="0e4016a5-9048-4e1b-922e-13dee76f1b6b" providerId="ADAL" clId="{CFD677C8-DCA1-4C57-97DA-F7D6D872A6C0}" dt="2024-01-11T16:53:10.345" v="785" actId="478"/>
          <ac:picMkLst>
            <pc:docMk/>
            <pc:sldMk cId="1190030046" sldId="1006"/>
            <ac:picMk id="5" creationId="{65584D3B-525C-4C24-A29D-EEABBB70F49F}"/>
          </ac:picMkLst>
        </pc:picChg>
        <pc:picChg chg="mod">
          <ac:chgData name="Weiwen Jiang" userId="0e4016a5-9048-4e1b-922e-13dee76f1b6b" providerId="ADAL" clId="{CFD677C8-DCA1-4C57-97DA-F7D6D872A6C0}" dt="2024-01-11T16:53:23.392" v="792" actId="1076"/>
          <ac:picMkLst>
            <pc:docMk/>
            <pc:sldMk cId="1190030046" sldId="1006"/>
            <ac:picMk id="7" creationId="{5F2F4E76-131D-49B2-B959-3D270462DE07}"/>
          </ac:picMkLst>
        </pc:picChg>
        <pc:picChg chg="mod">
          <ac:chgData name="Weiwen Jiang" userId="0e4016a5-9048-4e1b-922e-13dee76f1b6b" providerId="ADAL" clId="{CFD677C8-DCA1-4C57-97DA-F7D6D872A6C0}" dt="2024-01-11T16:56:41.440" v="1016" actId="1076"/>
          <ac:picMkLst>
            <pc:docMk/>
            <pc:sldMk cId="1190030046" sldId="1006"/>
            <ac:picMk id="9" creationId="{A289AEC6-C356-4366-89C7-B152D9F63284}"/>
          </ac:picMkLst>
        </pc:picChg>
        <pc:picChg chg="mod">
          <ac:chgData name="Weiwen Jiang" userId="0e4016a5-9048-4e1b-922e-13dee76f1b6b" providerId="ADAL" clId="{CFD677C8-DCA1-4C57-97DA-F7D6D872A6C0}" dt="2024-01-11T16:53:13.800" v="788" actId="1076"/>
          <ac:picMkLst>
            <pc:docMk/>
            <pc:sldMk cId="1190030046" sldId="1006"/>
            <ac:picMk id="11" creationId="{B36817C4-04DA-48BC-99C8-71213289D292}"/>
          </ac:picMkLst>
        </pc:picChg>
        <pc:picChg chg="add mod">
          <ac:chgData name="Weiwen Jiang" userId="0e4016a5-9048-4e1b-922e-13dee76f1b6b" providerId="ADAL" clId="{CFD677C8-DCA1-4C57-97DA-F7D6D872A6C0}" dt="2024-01-11T16:54:29.937" v="805" actId="1076"/>
          <ac:picMkLst>
            <pc:docMk/>
            <pc:sldMk cId="1190030046" sldId="1006"/>
            <ac:picMk id="12" creationId="{3ECEFC24-2729-43D0-BDF4-7FE80202B34B}"/>
          </ac:picMkLst>
        </pc:picChg>
        <pc:picChg chg="add mod">
          <ac:chgData name="Weiwen Jiang" userId="0e4016a5-9048-4e1b-922e-13dee76f1b6b" providerId="ADAL" clId="{CFD677C8-DCA1-4C57-97DA-F7D6D872A6C0}" dt="2024-01-11T16:54:21.800" v="803" actId="732"/>
          <ac:picMkLst>
            <pc:docMk/>
            <pc:sldMk cId="1190030046" sldId="1006"/>
            <ac:picMk id="4098" creationId="{A7557701-DAE8-47AB-9968-5D7DCAE8DDDD}"/>
          </ac:picMkLst>
        </pc:picChg>
        <pc:cxnChg chg="add mod">
          <ac:chgData name="Weiwen Jiang" userId="0e4016a5-9048-4e1b-922e-13dee76f1b6b" providerId="ADAL" clId="{CFD677C8-DCA1-4C57-97DA-F7D6D872A6C0}" dt="2024-01-11T16:54:37.630" v="806" actId="14100"/>
          <ac:cxnSpMkLst>
            <pc:docMk/>
            <pc:sldMk cId="1190030046" sldId="1006"/>
            <ac:cxnSpMk id="3" creationId="{491C6601-DF4A-46C9-B911-81AE2B1626C1}"/>
          </ac:cxnSpMkLst>
        </pc:cxnChg>
      </pc:sldChg>
      <pc:sldChg chg="addSp delSp modSp new mod">
        <pc:chgData name="Weiwen Jiang" userId="0e4016a5-9048-4e1b-922e-13dee76f1b6b" providerId="ADAL" clId="{CFD677C8-DCA1-4C57-97DA-F7D6D872A6C0}" dt="2024-01-11T21:00:18.875" v="1913" actId="1076"/>
        <pc:sldMkLst>
          <pc:docMk/>
          <pc:sldMk cId="472839073" sldId="1007"/>
        </pc:sldMkLst>
        <pc:spChg chg="del">
          <ac:chgData name="Weiwen Jiang" userId="0e4016a5-9048-4e1b-922e-13dee76f1b6b" providerId="ADAL" clId="{CFD677C8-DCA1-4C57-97DA-F7D6D872A6C0}" dt="2024-01-11T19:56:17.554" v="1202" actId="478"/>
          <ac:spMkLst>
            <pc:docMk/>
            <pc:sldMk cId="472839073" sldId="1007"/>
            <ac:spMk id="2" creationId="{4D07B303-9F4A-4A09-92B5-0D6151231924}"/>
          </ac:spMkLst>
        </pc:spChg>
        <pc:spChg chg="del">
          <ac:chgData name="Weiwen Jiang" userId="0e4016a5-9048-4e1b-922e-13dee76f1b6b" providerId="ADAL" clId="{CFD677C8-DCA1-4C57-97DA-F7D6D872A6C0}" dt="2024-01-11T19:56:17.554" v="1202" actId="478"/>
          <ac:spMkLst>
            <pc:docMk/>
            <pc:sldMk cId="472839073" sldId="1007"/>
            <ac:spMk id="3" creationId="{B1D979DA-57B5-45FA-B615-7FA993F82475}"/>
          </ac:spMkLst>
        </pc:spChg>
        <pc:spChg chg="mod">
          <ac:chgData name="Weiwen Jiang" userId="0e4016a5-9048-4e1b-922e-13dee76f1b6b" providerId="ADAL" clId="{CFD677C8-DCA1-4C57-97DA-F7D6D872A6C0}" dt="2024-01-11T20:47:13.147" v="1709" actId="1076"/>
          <ac:spMkLst>
            <pc:docMk/>
            <pc:sldMk cId="472839073" sldId="1007"/>
            <ac:spMk id="4" creationId="{CF4A8651-8A54-4CD0-9891-065A7DE4F0A1}"/>
          </ac:spMkLst>
        </pc:spChg>
        <pc:spChg chg="add mod">
          <ac:chgData name="Weiwen Jiang" userId="0e4016a5-9048-4e1b-922e-13dee76f1b6b" providerId="ADAL" clId="{CFD677C8-DCA1-4C57-97DA-F7D6D872A6C0}" dt="2024-01-11T20:15:40.037" v="1318" actId="1076"/>
          <ac:spMkLst>
            <pc:docMk/>
            <pc:sldMk cId="472839073" sldId="1007"/>
            <ac:spMk id="5" creationId="{268A8D8A-091E-4E18-8A08-7B9CCDE115AF}"/>
          </ac:spMkLst>
        </pc:spChg>
        <pc:spChg chg="add mod">
          <ac:chgData name="Weiwen Jiang" userId="0e4016a5-9048-4e1b-922e-13dee76f1b6b" providerId="ADAL" clId="{CFD677C8-DCA1-4C57-97DA-F7D6D872A6C0}" dt="2024-01-11T19:56:17.689" v="1203"/>
          <ac:spMkLst>
            <pc:docMk/>
            <pc:sldMk cId="472839073" sldId="1007"/>
            <ac:spMk id="6" creationId="{E0B3289C-A870-40EA-B780-3DFA2E7025CB}"/>
          </ac:spMkLst>
        </pc:spChg>
        <pc:spChg chg="add del mod">
          <ac:chgData name="Weiwen Jiang" userId="0e4016a5-9048-4e1b-922e-13dee76f1b6b" providerId="ADAL" clId="{CFD677C8-DCA1-4C57-97DA-F7D6D872A6C0}" dt="2024-01-11T19:56:29.199" v="1226"/>
          <ac:spMkLst>
            <pc:docMk/>
            <pc:sldMk cId="472839073" sldId="1007"/>
            <ac:spMk id="7" creationId="{32CAADA3-796E-415F-A4B6-2D1CBE0B336C}"/>
          </ac:spMkLst>
        </pc:spChg>
        <pc:spChg chg="add del mod">
          <ac:chgData name="Weiwen Jiang" userId="0e4016a5-9048-4e1b-922e-13dee76f1b6b" providerId="ADAL" clId="{CFD677C8-DCA1-4C57-97DA-F7D6D872A6C0}" dt="2024-01-11T19:56:29.199" v="1226"/>
          <ac:spMkLst>
            <pc:docMk/>
            <pc:sldMk cId="472839073" sldId="1007"/>
            <ac:spMk id="8" creationId="{65116F75-4C47-453B-A19F-E375C95C12D8}"/>
          </ac:spMkLst>
        </pc:spChg>
        <pc:spChg chg="add del mod">
          <ac:chgData name="Weiwen Jiang" userId="0e4016a5-9048-4e1b-922e-13dee76f1b6b" providerId="ADAL" clId="{CFD677C8-DCA1-4C57-97DA-F7D6D872A6C0}" dt="2024-01-11T20:49:20.543" v="1722" actId="1076"/>
          <ac:spMkLst>
            <pc:docMk/>
            <pc:sldMk cId="472839073" sldId="1007"/>
            <ac:spMk id="9" creationId="{294C6736-9BC7-48F0-A6CE-01260919BFFC}"/>
          </ac:spMkLst>
        </pc:spChg>
        <pc:spChg chg="add mod">
          <ac:chgData name="Weiwen Jiang" userId="0e4016a5-9048-4e1b-922e-13dee76f1b6b" providerId="ADAL" clId="{CFD677C8-DCA1-4C57-97DA-F7D6D872A6C0}" dt="2024-01-11T20:49:20.543" v="1722" actId="1076"/>
          <ac:spMkLst>
            <pc:docMk/>
            <pc:sldMk cId="472839073" sldId="1007"/>
            <ac:spMk id="12" creationId="{3938707F-0640-4781-AC03-CDE509344FF4}"/>
          </ac:spMkLst>
        </pc:spChg>
        <pc:spChg chg="add mod">
          <ac:chgData name="Weiwen Jiang" userId="0e4016a5-9048-4e1b-922e-13dee76f1b6b" providerId="ADAL" clId="{CFD677C8-DCA1-4C57-97DA-F7D6D872A6C0}" dt="2024-01-11T20:49:20.543" v="1722" actId="1076"/>
          <ac:spMkLst>
            <pc:docMk/>
            <pc:sldMk cId="472839073" sldId="1007"/>
            <ac:spMk id="16" creationId="{E42EA813-2576-4E04-846C-4D2ABD12206B}"/>
          </ac:spMkLst>
        </pc:spChg>
        <pc:spChg chg="add mod ord">
          <ac:chgData name="Weiwen Jiang" userId="0e4016a5-9048-4e1b-922e-13dee76f1b6b" providerId="ADAL" clId="{CFD677C8-DCA1-4C57-97DA-F7D6D872A6C0}" dt="2024-01-11T20:49:20.543" v="1722" actId="1076"/>
          <ac:spMkLst>
            <pc:docMk/>
            <pc:sldMk cId="472839073" sldId="1007"/>
            <ac:spMk id="17" creationId="{6836DB56-60E3-4AF9-8B7C-2908C6715C2E}"/>
          </ac:spMkLst>
        </pc:spChg>
        <pc:spChg chg="mod">
          <ac:chgData name="Weiwen Jiang" userId="0e4016a5-9048-4e1b-922e-13dee76f1b6b" providerId="ADAL" clId="{CFD677C8-DCA1-4C57-97DA-F7D6D872A6C0}" dt="2024-01-11T20:13:24.248" v="1277" actId="1076"/>
          <ac:spMkLst>
            <pc:docMk/>
            <pc:sldMk cId="472839073" sldId="1007"/>
            <ac:spMk id="19" creationId="{9400F095-34C4-48CE-AD91-E4C9A97F1B6B}"/>
          </ac:spMkLst>
        </pc:spChg>
        <pc:spChg chg="mod">
          <ac:chgData name="Weiwen Jiang" userId="0e4016a5-9048-4e1b-922e-13dee76f1b6b" providerId="ADAL" clId="{CFD677C8-DCA1-4C57-97DA-F7D6D872A6C0}" dt="2024-01-11T20:13:24.248" v="1277" actId="1076"/>
          <ac:spMkLst>
            <pc:docMk/>
            <pc:sldMk cId="472839073" sldId="1007"/>
            <ac:spMk id="20" creationId="{9CA0F9C8-003B-4C2B-8DAC-C82580141BE6}"/>
          </ac:spMkLst>
        </pc:spChg>
        <pc:spChg chg="mod">
          <ac:chgData name="Weiwen Jiang" userId="0e4016a5-9048-4e1b-922e-13dee76f1b6b" providerId="ADAL" clId="{CFD677C8-DCA1-4C57-97DA-F7D6D872A6C0}" dt="2024-01-11T20:13:24.248" v="1277" actId="1076"/>
          <ac:spMkLst>
            <pc:docMk/>
            <pc:sldMk cId="472839073" sldId="1007"/>
            <ac:spMk id="21" creationId="{6A2F635E-D0E4-46DE-851E-EE07AA7E1DCF}"/>
          </ac:spMkLst>
        </pc:spChg>
        <pc:spChg chg="mod">
          <ac:chgData name="Weiwen Jiang" userId="0e4016a5-9048-4e1b-922e-13dee76f1b6b" providerId="ADAL" clId="{CFD677C8-DCA1-4C57-97DA-F7D6D872A6C0}" dt="2024-01-11T20:13:24.248" v="1277" actId="1076"/>
          <ac:spMkLst>
            <pc:docMk/>
            <pc:sldMk cId="472839073" sldId="1007"/>
            <ac:spMk id="24" creationId="{1C491663-A5DB-496A-BFDD-B8828B53B367}"/>
          </ac:spMkLst>
        </pc:spChg>
        <pc:spChg chg="mod">
          <ac:chgData name="Weiwen Jiang" userId="0e4016a5-9048-4e1b-922e-13dee76f1b6b" providerId="ADAL" clId="{CFD677C8-DCA1-4C57-97DA-F7D6D872A6C0}" dt="2024-01-11T20:13:24.248" v="1277" actId="1076"/>
          <ac:spMkLst>
            <pc:docMk/>
            <pc:sldMk cId="472839073" sldId="1007"/>
            <ac:spMk id="25" creationId="{0B6F306D-D950-4ED0-8195-674354A735D2}"/>
          </ac:spMkLst>
        </pc:spChg>
        <pc:spChg chg="mod">
          <ac:chgData name="Weiwen Jiang" userId="0e4016a5-9048-4e1b-922e-13dee76f1b6b" providerId="ADAL" clId="{CFD677C8-DCA1-4C57-97DA-F7D6D872A6C0}" dt="2024-01-11T20:13:24.248" v="1277" actId="1076"/>
          <ac:spMkLst>
            <pc:docMk/>
            <pc:sldMk cId="472839073" sldId="1007"/>
            <ac:spMk id="26" creationId="{0716C352-D734-4D4D-B958-FC4A0E913ACD}"/>
          </ac:spMkLst>
        </pc:spChg>
        <pc:spChg chg="mod">
          <ac:chgData name="Weiwen Jiang" userId="0e4016a5-9048-4e1b-922e-13dee76f1b6b" providerId="ADAL" clId="{CFD677C8-DCA1-4C57-97DA-F7D6D872A6C0}" dt="2024-01-11T20:13:24.248" v="1277" actId="1076"/>
          <ac:spMkLst>
            <pc:docMk/>
            <pc:sldMk cId="472839073" sldId="1007"/>
            <ac:spMk id="27" creationId="{D88D2544-A7FB-471F-8140-A95B23542082}"/>
          </ac:spMkLst>
        </pc:spChg>
        <pc:spChg chg="mod">
          <ac:chgData name="Weiwen Jiang" userId="0e4016a5-9048-4e1b-922e-13dee76f1b6b" providerId="ADAL" clId="{CFD677C8-DCA1-4C57-97DA-F7D6D872A6C0}" dt="2024-01-11T20:13:24.248" v="1277" actId="1076"/>
          <ac:spMkLst>
            <pc:docMk/>
            <pc:sldMk cId="472839073" sldId="1007"/>
            <ac:spMk id="28" creationId="{0C0851D3-37F9-4BF3-8EE6-1B4F38BA2B08}"/>
          </ac:spMkLst>
        </pc:spChg>
        <pc:spChg chg="mod">
          <ac:chgData name="Weiwen Jiang" userId="0e4016a5-9048-4e1b-922e-13dee76f1b6b" providerId="ADAL" clId="{CFD677C8-DCA1-4C57-97DA-F7D6D872A6C0}" dt="2024-01-11T20:13:24.248" v="1277" actId="1076"/>
          <ac:spMkLst>
            <pc:docMk/>
            <pc:sldMk cId="472839073" sldId="1007"/>
            <ac:spMk id="30" creationId="{C5D4A818-E980-4E58-B521-4E077C93F578}"/>
          </ac:spMkLst>
        </pc:spChg>
        <pc:spChg chg="mod">
          <ac:chgData name="Weiwen Jiang" userId="0e4016a5-9048-4e1b-922e-13dee76f1b6b" providerId="ADAL" clId="{CFD677C8-DCA1-4C57-97DA-F7D6D872A6C0}" dt="2024-01-11T20:13:24.248" v="1277" actId="1076"/>
          <ac:spMkLst>
            <pc:docMk/>
            <pc:sldMk cId="472839073" sldId="1007"/>
            <ac:spMk id="31" creationId="{72B3E34F-7106-469A-8480-1CA12E1F5F56}"/>
          </ac:spMkLst>
        </pc:spChg>
        <pc:spChg chg="mod">
          <ac:chgData name="Weiwen Jiang" userId="0e4016a5-9048-4e1b-922e-13dee76f1b6b" providerId="ADAL" clId="{CFD677C8-DCA1-4C57-97DA-F7D6D872A6C0}" dt="2024-01-11T20:13:24.248" v="1277" actId="1076"/>
          <ac:spMkLst>
            <pc:docMk/>
            <pc:sldMk cId="472839073" sldId="1007"/>
            <ac:spMk id="32" creationId="{1CBE5756-8C12-402E-98BC-0699C2878D35}"/>
          </ac:spMkLst>
        </pc:spChg>
        <pc:spChg chg="mod">
          <ac:chgData name="Weiwen Jiang" userId="0e4016a5-9048-4e1b-922e-13dee76f1b6b" providerId="ADAL" clId="{CFD677C8-DCA1-4C57-97DA-F7D6D872A6C0}" dt="2024-01-11T20:13:24.248" v="1277" actId="1076"/>
          <ac:spMkLst>
            <pc:docMk/>
            <pc:sldMk cId="472839073" sldId="1007"/>
            <ac:spMk id="33" creationId="{BF89EB6F-59A2-4997-8350-4B3C9ECDCB5E}"/>
          </ac:spMkLst>
        </pc:spChg>
        <pc:spChg chg="add mod">
          <ac:chgData name="Weiwen Jiang" userId="0e4016a5-9048-4e1b-922e-13dee76f1b6b" providerId="ADAL" clId="{CFD677C8-DCA1-4C57-97DA-F7D6D872A6C0}" dt="2024-01-11T20:49:20.543" v="1722" actId="1076"/>
          <ac:spMkLst>
            <pc:docMk/>
            <pc:sldMk cId="472839073" sldId="1007"/>
            <ac:spMk id="37" creationId="{E6DAFBE9-9F9A-4A09-A42D-49AC5BE8AD36}"/>
          </ac:spMkLst>
        </pc:spChg>
        <pc:spChg chg="add del">
          <ac:chgData name="Weiwen Jiang" userId="0e4016a5-9048-4e1b-922e-13dee76f1b6b" providerId="ADAL" clId="{CFD677C8-DCA1-4C57-97DA-F7D6D872A6C0}" dt="2024-01-11T20:16:23.115" v="1328" actId="22"/>
          <ac:spMkLst>
            <pc:docMk/>
            <pc:sldMk cId="472839073" sldId="1007"/>
            <ac:spMk id="38" creationId="{2E902246-A28D-4B7F-BB2E-533E4D3082B0}"/>
          </ac:spMkLst>
        </pc:spChg>
        <pc:spChg chg="add mod">
          <ac:chgData name="Weiwen Jiang" userId="0e4016a5-9048-4e1b-922e-13dee76f1b6b" providerId="ADAL" clId="{CFD677C8-DCA1-4C57-97DA-F7D6D872A6C0}" dt="2024-01-11T21:00:18.875" v="1913" actId="1076"/>
          <ac:spMkLst>
            <pc:docMk/>
            <pc:sldMk cId="472839073" sldId="1007"/>
            <ac:spMk id="39" creationId="{3C82FE4E-A2AD-467F-A044-8B9DA4256414}"/>
          </ac:spMkLst>
        </pc:spChg>
        <pc:spChg chg="add del">
          <ac:chgData name="Weiwen Jiang" userId="0e4016a5-9048-4e1b-922e-13dee76f1b6b" providerId="ADAL" clId="{CFD677C8-DCA1-4C57-97DA-F7D6D872A6C0}" dt="2024-01-11T20:16:25.752" v="1330" actId="22"/>
          <ac:spMkLst>
            <pc:docMk/>
            <pc:sldMk cId="472839073" sldId="1007"/>
            <ac:spMk id="40" creationId="{55BB33FF-5FE9-40BD-9042-77A4B33105B5}"/>
          </ac:spMkLst>
        </pc:spChg>
        <pc:spChg chg="add mod">
          <ac:chgData name="Weiwen Jiang" userId="0e4016a5-9048-4e1b-922e-13dee76f1b6b" providerId="ADAL" clId="{CFD677C8-DCA1-4C57-97DA-F7D6D872A6C0}" dt="2024-01-11T20:49:20.543" v="1722" actId="1076"/>
          <ac:spMkLst>
            <pc:docMk/>
            <pc:sldMk cId="472839073" sldId="1007"/>
            <ac:spMk id="41" creationId="{22230F9D-ADB2-4AD0-B64F-66486FA17819}"/>
          </ac:spMkLst>
        </pc:spChg>
        <pc:spChg chg="add mod">
          <ac:chgData name="Weiwen Jiang" userId="0e4016a5-9048-4e1b-922e-13dee76f1b6b" providerId="ADAL" clId="{CFD677C8-DCA1-4C57-97DA-F7D6D872A6C0}" dt="2024-01-11T20:49:20.543" v="1722" actId="1076"/>
          <ac:spMkLst>
            <pc:docMk/>
            <pc:sldMk cId="472839073" sldId="1007"/>
            <ac:spMk id="42" creationId="{42402251-13B1-4176-88C2-E84D9BA1FB1A}"/>
          </ac:spMkLst>
        </pc:spChg>
        <pc:spChg chg="add mod">
          <ac:chgData name="Weiwen Jiang" userId="0e4016a5-9048-4e1b-922e-13dee76f1b6b" providerId="ADAL" clId="{CFD677C8-DCA1-4C57-97DA-F7D6D872A6C0}" dt="2024-01-11T20:49:20.543" v="1722" actId="1076"/>
          <ac:spMkLst>
            <pc:docMk/>
            <pc:sldMk cId="472839073" sldId="1007"/>
            <ac:spMk id="43" creationId="{0BD6D4B9-74AB-4016-8415-1F64653E8D4C}"/>
          </ac:spMkLst>
        </pc:spChg>
        <pc:spChg chg="add mod">
          <ac:chgData name="Weiwen Jiang" userId="0e4016a5-9048-4e1b-922e-13dee76f1b6b" providerId="ADAL" clId="{CFD677C8-DCA1-4C57-97DA-F7D6D872A6C0}" dt="2024-01-11T21:00:06.669" v="1891" actId="14100"/>
          <ac:spMkLst>
            <pc:docMk/>
            <pc:sldMk cId="472839073" sldId="1007"/>
            <ac:spMk id="44" creationId="{47B87B9C-C81B-41A4-9275-14B28FC176DE}"/>
          </ac:spMkLst>
        </pc:spChg>
        <pc:spChg chg="add del mod">
          <ac:chgData name="Weiwen Jiang" userId="0e4016a5-9048-4e1b-922e-13dee76f1b6b" providerId="ADAL" clId="{CFD677C8-DCA1-4C57-97DA-F7D6D872A6C0}" dt="2024-01-11T21:00:15.717" v="1912" actId="478"/>
          <ac:spMkLst>
            <pc:docMk/>
            <pc:sldMk cId="472839073" sldId="1007"/>
            <ac:spMk id="46" creationId="{41A49CEC-6178-4B0C-B697-9C77C00B1FA8}"/>
          </ac:spMkLst>
        </pc:spChg>
        <pc:spChg chg="add mod">
          <ac:chgData name="Weiwen Jiang" userId="0e4016a5-9048-4e1b-922e-13dee76f1b6b" providerId="ADAL" clId="{CFD677C8-DCA1-4C57-97DA-F7D6D872A6C0}" dt="2024-01-11T20:49:20.543" v="1722" actId="1076"/>
          <ac:spMkLst>
            <pc:docMk/>
            <pc:sldMk cId="472839073" sldId="1007"/>
            <ac:spMk id="48" creationId="{C43B8463-F8D1-44E8-B424-12B114551956}"/>
          </ac:spMkLst>
        </pc:spChg>
        <pc:spChg chg="add mod">
          <ac:chgData name="Weiwen Jiang" userId="0e4016a5-9048-4e1b-922e-13dee76f1b6b" providerId="ADAL" clId="{CFD677C8-DCA1-4C57-97DA-F7D6D872A6C0}" dt="2024-01-11T20:49:20.543" v="1722" actId="1076"/>
          <ac:spMkLst>
            <pc:docMk/>
            <pc:sldMk cId="472839073" sldId="1007"/>
            <ac:spMk id="49" creationId="{8E0F5196-26F1-4C90-9BA3-91FCBDDBB001}"/>
          </ac:spMkLst>
        </pc:spChg>
        <pc:spChg chg="add mod">
          <ac:chgData name="Weiwen Jiang" userId="0e4016a5-9048-4e1b-922e-13dee76f1b6b" providerId="ADAL" clId="{CFD677C8-DCA1-4C57-97DA-F7D6D872A6C0}" dt="2024-01-11T20:49:20.543" v="1722" actId="1076"/>
          <ac:spMkLst>
            <pc:docMk/>
            <pc:sldMk cId="472839073" sldId="1007"/>
            <ac:spMk id="50" creationId="{E7D17EC5-0AFE-443A-AFFA-97FACCE9C031}"/>
          </ac:spMkLst>
        </pc:spChg>
        <pc:spChg chg="add mod">
          <ac:chgData name="Weiwen Jiang" userId="0e4016a5-9048-4e1b-922e-13dee76f1b6b" providerId="ADAL" clId="{CFD677C8-DCA1-4C57-97DA-F7D6D872A6C0}" dt="2024-01-11T20:49:20.543" v="1722" actId="1076"/>
          <ac:spMkLst>
            <pc:docMk/>
            <pc:sldMk cId="472839073" sldId="1007"/>
            <ac:spMk id="51" creationId="{EAFA6EBB-1F89-4066-B3D0-59174F6EC351}"/>
          </ac:spMkLst>
        </pc:spChg>
        <pc:spChg chg="add mod">
          <ac:chgData name="Weiwen Jiang" userId="0e4016a5-9048-4e1b-922e-13dee76f1b6b" providerId="ADAL" clId="{CFD677C8-DCA1-4C57-97DA-F7D6D872A6C0}" dt="2024-01-11T20:49:20.543" v="1722" actId="1076"/>
          <ac:spMkLst>
            <pc:docMk/>
            <pc:sldMk cId="472839073" sldId="1007"/>
            <ac:spMk id="52" creationId="{295951ED-19E2-4053-8C96-46E11AE0EAF9}"/>
          </ac:spMkLst>
        </pc:spChg>
        <pc:spChg chg="add del mod">
          <ac:chgData name="Weiwen Jiang" userId="0e4016a5-9048-4e1b-922e-13dee76f1b6b" providerId="ADAL" clId="{CFD677C8-DCA1-4C57-97DA-F7D6D872A6C0}" dt="2024-01-11T20:31:36.971" v="1565" actId="478"/>
          <ac:spMkLst>
            <pc:docMk/>
            <pc:sldMk cId="472839073" sldId="1007"/>
            <ac:spMk id="53" creationId="{6797785F-E19F-408F-A228-3FF335095F9F}"/>
          </ac:spMkLst>
        </pc:spChg>
        <pc:spChg chg="add del mod">
          <ac:chgData name="Weiwen Jiang" userId="0e4016a5-9048-4e1b-922e-13dee76f1b6b" providerId="ADAL" clId="{CFD677C8-DCA1-4C57-97DA-F7D6D872A6C0}" dt="2024-01-11T20:31:36.971" v="1565" actId="478"/>
          <ac:spMkLst>
            <pc:docMk/>
            <pc:sldMk cId="472839073" sldId="1007"/>
            <ac:spMk id="54" creationId="{07CA21CE-0E9B-4796-B49B-55FE20F577B7}"/>
          </ac:spMkLst>
        </pc:spChg>
        <pc:spChg chg="add del mod">
          <ac:chgData name="Weiwen Jiang" userId="0e4016a5-9048-4e1b-922e-13dee76f1b6b" providerId="ADAL" clId="{CFD677C8-DCA1-4C57-97DA-F7D6D872A6C0}" dt="2024-01-11T20:31:36.971" v="1565" actId="478"/>
          <ac:spMkLst>
            <pc:docMk/>
            <pc:sldMk cId="472839073" sldId="1007"/>
            <ac:spMk id="55" creationId="{D5261680-D726-4A23-8A54-B5F8D2C87767}"/>
          </ac:spMkLst>
        </pc:spChg>
        <pc:spChg chg="add del mod">
          <ac:chgData name="Weiwen Jiang" userId="0e4016a5-9048-4e1b-922e-13dee76f1b6b" providerId="ADAL" clId="{CFD677C8-DCA1-4C57-97DA-F7D6D872A6C0}" dt="2024-01-11T20:31:36.971" v="1565" actId="478"/>
          <ac:spMkLst>
            <pc:docMk/>
            <pc:sldMk cId="472839073" sldId="1007"/>
            <ac:spMk id="56" creationId="{E07FC62F-B4B7-418F-8588-C908DE8D7153}"/>
          </ac:spMkLst>
        </pc:spChg>
        <pc:spChg chg="add mod">
          <ac:chgData name="Weiwen Jiang" userId="0e4016a5-9048-4e1b-922e-13dee76f1b6b" providerId="ADAL" clId="{CFD677C8-DCA1-4C57-97DA-F7D6D872A6C0}" dt="2024-01-11T20:49:20.543" v="1722" actId="1076"/>
          <ac:spMkLst>
            <pc:docMk/>
            <pc:sldMk cId="472839073" sldId="1007"/>
            <ac:spMk id="57" creationId="{158D032B-CF72-4E74-AB5E-4E30125E6605}"/>
          </ac:spMkLst>
        </pc:spChg>
        <pc:spChg chg="add mod">
          <ac:chgData name="Weiwen Jiang" userId="0e4016a5-9048-4e1b-922e-13dee76f1b6b" providerId="ADAL" clId="{CFD677C8-DCA1-4C57-97DA-F7D6D872A6C0}" dt="2024-01-11T20:49:20.543" v="1722" actId="1076"/>
          <ac:spMkLst>
            <pc:docMk/>
            <pc:sldMk cId="472839073" sldId="1007"/>
            <ac:spMk id="58" creationId="{F9714DE3-5E61-4B77-9D16-C58CB3961948}"/>
          </ac:spMkLst>
        </pc:spChg>
        <pc:spChg chg="add mod">
          <ac:chgData name="Weiwen Jiang" userId="0e4016a5-9048-4e1b-922e-13dee76f1b6b" providerId="ADAL" clId="{CFD677C8-DCA1-4C57-97DA-F7D6D872A6C0}" dt="2024-01-11T20:49:20.543" v="1722" actId="1076"/>
          <ac:spMkLst>
            <pc:docMk/>
            <pc:sldMk cId="472839073" sldId="1007"/>
            <ac:spMk id="59" creationId="{D3B3147D-552C-426C-816B-5BBFA8B1207D}"/>
          </ac:spMkLst>
        </pc:spChg>
        <pc:spChg chg="add del mod">
          <ac:chgData name="Weiwen Jiang" userId="0e4016a5-9048-4e1b-922e-13dee76f1b6b" providerId="ADAL" clId="{CFD677C8-DCA1-4C57-97DA-F7D6D872A6C0}" dt="2024-01-11T20:34:00.411" v="1603" actId="478"/>
          <ac:spMkLst>
            <pc:docMk/>
            <pc:sldMk cId="472839073" sldId="1007"/>
            <ac:spMk id="60" creationId="{15AB6EDD-0418-4514-9481-5763B9F03CE2}"/>
          </ac:spMkLst>
        </pc:spChg>
        <pc:spChg chg="add mod">
          <ac:chgData name="Weiwen Jiang" userId="0e4016a5-9048-4e1b-922e-13dee76f1b6b" providerId="ADAL" clId="{CFD677C8-DCA1-4C57-97DA-F7D6D872A6C0}" dt="2024-01-11T20:49:20.543" v="1722" actId="1076"/>
          <ac:spMkLst>
            <pc:docMk/>
            <pc:sldMk cId="472839073" sldId="1007"/>
            <ac:spMk id="61" creationId="{EFA07CF8-D918-4924-B655-467772BF1FE0}"/>
          </ac:spMkLst>
        </pc:spChg>
        <pc:spChg chg="add mod">
          <ac:chgData name="Weiwen Jiang" userId="0e4016a5-9048-4e1b-922e-13dee76f1b6b" providerId="ADAL" clId="{CFD677C8-DCA1-4C57-97DA-F7D6D872A6C0}" dt="2024-01-11T20:49:20.543" v="1722" actId="1076"/>
          <ac:spMkLst>
            <pc:docMk/>
            <pc:sldMk cId="472839073" sldId="1007"/>
            <ac:spMk id="62" creationId="{29A0917A-0E2C-4ED3-8D58-AEA3BB8490B3}"/>
          </ac:spMkLst>
        </pc:spChg>
        <pc:spChg chg="add mod">
          <ac:chgData name="Weiwen Jiang" userId="0e4016a5-9048-4e1b-922e-13dee76f1b6b" providerId="ADAL" clId="{CFD677C8-DCA1-4C57-97DA-F7D6D872A6C0}" dt="2024-01-11T20:49:20.543" v="1722" actId="1076"/>
          <ac:spMkLst>
            <pc:docMk/>
            <pc:sldMk cId="472839073" sldId="1007"/>
            <ac:spMk id="63" creationId="{45C4DB82-7DA5-4054-9E64-CF863EFFE092}"/>
          </ac:spMkLst>
        </pc:spChg>
        <pc:spChg chg="add del mod">
          <ac:chgData name="Weiwen Jiang" userId="0e4016a5-9048-4e1b-922e-13dee76f1b6b" providerId="ADAL" clId="{CFD677C8-DCA1-4C57-97DA-F7D6D872A6C0}" dt="2024-01-11T20:38:55.393" v="1626" actId="478"/>
          <ac:spMkLst>
            <pc:docMk/>
            <pc:sldMk cId="472839073" sldId="1007"/>
            <ac:spMk id="64" creationId="{BCB05590-78E8-462B-8CFF-C1292336A71F}"/>
          </ac:spMkLst>
        </pc:spChg>
        <pc:spChg chg="add mod">
          <ac:chgData name="Weiwen Jiang" userId="0e4016a5-9048-4e1b-922e-13dee76f1b6b" providerId="ADAL" clId="{CFD677C8-DCA1-4C57-97DA-F7D6D872A6C0}" dt="2024-01-11T20:50:23.471" v="1765" actId="14100"/>
          <ac:spMkLst>
            <pc:docMk/>
            <pc:sldMk cId="472839073" sldId="1007"/>
            <ac:spMk id="81" creationId="{F5FC73A0-EB25-4709-A8A7-736DE3E2CF80}"/>
          </ac:spMkLst>
        </pc:spChg>
        <pc:spChg chg="add mod">
          <ac:chgData name="Weiwen Jiang" userId="0e4016a5-9048-4e1b-922e-13dee76f1b6b" providerId="ADAL" clId="{CFD677C8-DCA1-4C57-97DA-F7D6D872A6C0}" dt="2024-01-11T20:53:49.967" v="1813" actId="1076"/>
          <ac:spMkLst>
            <pc:docMk/>
            <pc:sldMk cId="472839073" sldId="1007"/>
            <ac:spMk id="82" creationId="{7740FD3B-5D33-45AF-8888-626F4B7A41A0}"/>
          </ac:spMkLst>
        </pc:spChg>
        <pc:spChg chg="add del mod">
          <ac:chgData name="Weiwen Jiang" userId="0e4016a5-9048-4e1b-922e-13dee76f1b6b" providerId="ADAL" clId="{CFD677C8-DCA1-4C57-97DA-F7D6D872A6C0}" dt="2024-01-11T20:53:42.749" v="1807"/>
          <ac:spMkLst>
            <pc:docMk/>
            <pc:sldMk cId="472839073" sldId="1007"/>
            <ac:spMk id="85" creationId="{786A8736-EC5A-4D31-BF26-B8907AF12176}"/>
          </ac:spMkLst>
        </pc:spChg>
        <pc:spChg chg="add mod">
          <ac:chgData name="Weiwen Jiang" userId="0e4016a5-9048-4e1b-922e-13dee76f1b6b" providerId="ADAL" clId="{CFD677C8-DCA1-4C57-97DA-F7D6D872A6C0}" dt="2024-01-11T20:58:21.994" v="1860" actId="1076"/>
          <ac:spMkLst>
            <pc:docMk/>
            <pc:sldMk cId="472839073" sldId="1007"/>
            <ac:spMk id="86" creationId="{CE433329-F1D0-4F6F-9B3C-E8AEEB893D11}"/>
          </ac:spMkLst>
        </pc:spChg>
        <pc:spChg chg="add mod">
          <ac:chgData name="Weiwen Jiang" userId="0e4016a5-9048-4e1b-922e-13dee76f1b6b" providerId="ADAL" clId="{CFD677C8-DCA1-4C57-97DA-F7D6D872A6C0}" dt="2024-01-11T20:58:52.525" v="1869" actId="2085"/>
          <ac:spMkLst>
            <pc:docMk/>
            <pc:sldMk cId="472839073" sldId="1007"/>
            <ac:spMk id="89" creationId="{EE10E884-B4AF-4D61-8BE3-14ECC80D2D49}"/>
          </ac:spMkLst>
        </pc:spChg>
        <pc:grpChg chg="add del mod">
          <ac:chgData name="Weiwen Jiang" userId="0e4016a5-9048-4e1b-922e-13dee76f1b6b" providerId="ADAL" clId="{CFD677C8-DCA1-4C57-97DA-F7D6D872A6C0}" dt="2024-01-11T20:14:20.972" v="1278" actId="478"/>
          <ac:grpSpMkLst>
            <pc:docMk/>
            <pc:sldMk cId="472839073" sldId="1007"/>
            <ac:grpSpMk id="18" creationId="{37696A2D-51E2-41E7-A886-D799670C74F8}"/>
          </ac:grpSpMkLst>
        </pc:grpChg>
        <pc:grpChg chg="mod">
          <ac:chgData name="Weiwen Jiang" userId="0e4016a5-9048-4e1b-922e-13dee76f1b6b" providerId="ADAL" clId="{CFD677C8-DCA1-4C57-97DA-F7D6D872A6C0}" dt="2024-01-11T20:13:24.248" v="1277" actId="1076"/>
          <ac:grpSpMkLst>
            <pc:docMk/>
            <pc:sldMk cId="472839073" sldId="1007"/>
            <ac:grpSpMk id="22" creationId="{13DDF363-3EF9-4E97-83CC-814CC266EF85}"/>
          </ac:grpSpMkLst>
        </pc:grpChg>
        <pc:grpChg chg="mod">
          <ac:chgData name="Weiwen Jiang" userId="0e4016a5-9048-4e1b-922e-13dee76f1b6b" providerId="ADAL" clId="{CFD677C8-DCA1-4C57-97DA-F7D6D872A6C0}" dt="2024-01-11T20:13:24.248" v="1277" actId="1076"/>
          <ac:grpSpMkLst>
            <pc:docMk/>
            <pc:sldMk cId="472839073" sldId="1007"/>
            <ac:grpSpMk id="23" creationId="{CACCE30B-EDA5-4B50-AFF3-E37DCE3E1CE2}"/>
          </ac:grpSpMkLst>
        </pc:grpChg>
        <pc:grpChg chg="mod">
          <ac:chgData name="Weiwen Jiang" userId="0e4016a5-9048-4e1b-922e-13dee76f1b6b" providerId="ADAL" clId="{CFD677C8-DCA1-4C57-97DA-F7D6D872A6C0}" dt="2024-01-11T20:13:24.248" v="1277" actId="1076"/>
          <ac:grpSpMkLst>
            <pc:docMk/>
            <pc:sldMk cId="472839073" sldId="1007"/>
            <ac:grpSpMk id="29" creationId="{22E94DEF-F850-4A83-9D7A-6DD59BCF8991}"/>
          </ac:grpSpMkLst>
        </pc:grpChg>
        <pc:grpChg chg="add mod">
          <ac:chgData name="Weiwen Jiang" userId="0e4016a5-9048-4e1b-922e-13dee76f1b6b" providerId="ADAL" clId="{CFD677C8-DCA1-4C57-97DA-F7D6D872A6C0}" dt="2024-01-11T20:58:28.525" v="1864" actId="1076"/>
          <ac:grpSpMkLst>
            <pc:docMk/>
            <pc:sldMk cId="472839073" sldId="1007"/>
            <ac:grpSpMk id="88" creationId="{B2C91B37-0A08-4FF8-8B4C-C21C00DD02BD}"/>
          </ac:grpSpMkLst>
        </pc:grpChg>
        <pc:picChg chg="add mod">
          <ac:chgData name="Weiwen Jiang" userId="0e4016a5-9048-4e1b-922e-13dee76f1b6b" providerId="ADAL" clId="{CFD677C8-DCA1-4C57-97DA-F7D6D872A6C0}" dt="2024-01-11T20:53:51.039" v="1814" actId="1076"/>
          <ac:picMkLst>
            <pc:docMk/>
            <pc:sldMk cId="472839073" sldId="1007"/>
            <ac:picMk id="78" creationId="{742A9DD3-A248-4A97-8F31-ECCF7B17EB7C}"/>
          </ac:picMkLst>
        </pc:picChg>
        <pc:picChg chg="add del mod">
          <ac:chgData name="Weiwen Jiang" userId="0e4016a5-9048-4e1b-922e-13dee76f1b6b" providerId="ADAL" clId="{CFD677C8-DCA1-4C57-97DA-F7D6D872A6C0}" dt="2024-01-11T20:51:19.783" v="1799" actId="478"/>
          <ac:picMkLst>
            <pc:docMk/>
            <pc:sldMk cId="472839073" sldId="1007"/>
            <ac:picMk id="80" creationId="{080AF516-C4DA-3B37-6D23-DE09CAA239C0}"/>
          </ac:picMkLst>
        </pc:picChg>
        <pc:picChg chg="add mod">
          <ac:chgData name="Weiwen Jiang" userId="0e4016a5-9048-4e1b-922e-13dee76f1b6b" providerId="ADAL" clId="{CFD677C8-DCA1-4C57-97DA-F7D6D872A6C0}" dt="2024-01-11T20:58:23.138" v="1861" actId="1076"/>
          <ac:picMkLst>
            <pc:docMk/>
            <pc:sldMk cId="472839073" sldId="1007"/>
            <ac:picMk id="83" creationId="{EF5451DB-92B4-4CB2-A542-EBB85E7C2A8B}"/>
          </ac:picMkLst>
        </pc:picChg>
        <pc:picChg chg="add mod modCrop">
          <ac:chgData name="Weiwen Jiang" userId="0e4016a5-9048-4e1b-922e-13dee76f1b6b" providerId="ADAL" clId="{CFD677C8-DCA1-4C57-97DA-F7D6D872A6C0}" dt="2024-01-11T20:58:14.353" v="1855" actId="164"/>
          <ac:picMkLst>
            <pc:docMk/>
            <pc:sldMk cId="472839073" sldId="1007"/>
            <ac:picMk id="87" creationId="{A358D711-F95A-47F7-9BA5-1C2660B817A5}"/>
          </ac:picMkLst>
        </pc:picChg>
        <pc:picChg chg="add mod modCrop">
          <ac:chgData name="Weiwen Jiang" userId="0e4016a5-9048-4e1b-922e-13dee76f1b6b" providerId="ADAL" clId="{CFD677C8-DCA1-4C57-97DA-F7D6D872A6C0}" dt="2024-01-11T20:58:14.353" v="1855" actId="164"/>
          <ac:picMkLst>
            <pc:docMk/>
            <pc:sldMk cId="472839073" sldId="1007"/>
            <ac:picMk id="91" creationId="{4848114C-79B4-4114-A388-5A67B22937DC}"/>
          </ac:picMkLst>
        </pc:picChg>
        <pc:picChg chg="add mod modCrop">
          <ac:chgData name="Weiwen Jiang" userId="0e4016a5-9048-4e1b-922e-13dee76f1b6b" providerId="ADAL" clId="{CFD677C8-DCA1-4C57-97DA-F7D6D872A6C0}" dt="2024-01-11T20:58:14.353" v="1855" actId="164"/>
          <ac:picMkLst>
            <pc:docMk/>
            <pc:sldMk cId="472839073" sldId="1007"/>
            <ac:picMk id="92" creationId="{051D5DC7-460D-4E0D-BFFC-6A73B27F81E8}"/>
          </ac:picMkLst>
        </pc:picChg>
        <pc:picChg chg="add mod">
          <ac:chgData name="Weiwen Jiang" userId="0e4016a5-9048-4e1b-922e-13dee76f1b6b" providerId="ADAL" clId="{CFD677C8-DCA1-4C57-97DA-F7D6D872A6C0}" dt="2024-01-11T20:49:20.543" v="1722" actId="1076"/>
          <ac:picMkLst>
            <pc:docMk/>
            <pc:sldMk cId="472839073" sldId="1007"/>
            <ac:picMk id="5122" creationId="{F921146D-D1C1-485E-9AEB-5664A55B375F}"/>
          </ac:picMkLst>
        </pc:picChg>
        <pc:picChg chg="add mod">
          <ac:chgData name="Weiwen Jiang" userId="0e4016a5-9048-4e1b-922e-13dee76f1b6b" providerId="ADAL" clId="{CFD677C8-DCA1-4C57-97DA-F7D6D872A6C0}" dt="2024-01-11T20:49:20.543" v="1722" actId="1076"/>
          <ac:picMkLst>
            <pc:docMk/>
            <pc:sldMk cId="472839073" sldId="1007"/>
            <ac:picMk id="5124" creationId="{07E6C745-FBC0-4D23-85A0-79245808DCC3}"/>
          </ac:picMkLst>
        </pc:picChg>
        <pc:picChg chg="add mod">
          <ac:chgData name="Weiwen Jiang" userId="0e4016a5-9048-4e1b-922e-13dee76f1b6b" providerId="ADAL" clId="{CFD677C8-DCA1-4C57-97DA-F7D6D872A6C0}" dt="2024-01-11T20:49:20.543" v="1722" actId="1076"/>
          <ac:picMkLst>
            <pc:docMk/>
            <pc:sldMk cId="472839073" sldId="1007"/>
            <ac:picMk id="5126" creationId="{47B7B792-681C-4442-8464-7E9C58A9E7F8}"/>
          </ac:picMkLst>
        </pc:picChg>
        <pc:cxnChg chg="add mod">
          <ac:chgData name="Weiwen Jiang" userId="0e4016a5-9048-4e1b-922e-13dee76f1b6b" providerId="ADAL" clId="{CFD677C8-DCA1-4C57-97DA-F7D6D872A6C0}" dt="2024-01-11T20:49:20.543" v="1722" actId="1076"/>
          <ac:cxnSpMkLst>
            <pc:docMk/>
            <pc:sldMk cId="472839073" sldId="1007"/>
            <ac:cxnSpMk id="11" creationId="{141CBAE8-9694-487C-BFFA-4D419FD96912}"/>
          </ac:cxnSpMkLst>
        </pc:cxnChg>
        <pc:cxnChg chg="add mod">
          <ac:chgData name="Weiwen Jiang" userId="0e4016a5-9048-4e1b-922e-13dee76f1b6b" providerId="ADAL" clId="{CFD677C8-DCA1-4C57-97DA-F7D6D872A6C0}" dt="2024-01-11T20:49:20.543" v="1722" actId="1076"/>
          <ac:cxnSpMkLst>
            <pc:docMk/>
            <pc:sldMk cId="472839073" sldId="1007"/>
            <ac:cxnSpMk id="15" creationId="{5827F6DB-3DF4-47BF-9FA6-AC0ED3202475}"/>
          </ac:cxnSpMkLst>
        </pc:cxnChg>
        <pc:cxnChg chg="add mod">
          <ac:chgData name="Weiwen Jiang" userId="0e4016a5-9048-4e1b-922e-13dee76f1b6b" providerId="ADAL" clId="{CFD677C8-DCA1-4C57-97DA-F7D6D872A6C0}" dt="2024-01-11T20:49:20.543" v="1722" actId="1076"/>
          <ac:cxnSpMkLst>
            <pc:docMk/>
            <pc:sldMk cId="472839073" sldId="1007"/>
            <ac:cxnSpMk id="66" creationId="{A82CE1A8-18E7-4143-9A84-24AEA463DDA6}"/>
          </ac:cxnSpMkLst>
        </pc:cxnChg>
        <pc:cxnChg chg="add mod">
          <ac:chgData name="Weiwen Jiang" userId="0e4016a5-9048-4e1b-922e-13dee76f1b6b" providerId="ADAL" clId="{CFD677C8-DCA1-4C57-97DA-F7D6D872A6C0}" dt="2024-01-11T20:49:20.543" v="1722" actId="1076"/>
          <ac:cxnSpMkLst>
            <pc:docMk/>
            <pc:sldMk cId="472839073" sldId="1007"/>
            <ac:cxnSpMk id="69" creationId="{25E79310-1E01-4AD9-945A-478A0112389B}"/>
          </ac:cxnSpMkLst>
        </pc:cxnChg>
      </pc:sldChg>
      <pc:sldMasterChg chg="modSldLayout">
        <pc:chgData name="Weiwen Jiang" userId="0e4016a5-9048-4e1b-922e-13dee76f1b6b" providerId="ADAL" clId="{CFD677C8-DCA1-4C57-97DA-F7D6D872A6C0}" dt="2024-01-11T16:32:16.278" v="650" actId="14100"/>
        <pc:sldMasterMkLst>
          <pc:docMk/>
          <pc:sldMasterMk cId="0" sldId="2147483648"/>
        </pc:sldMasterMkLst>
        <pc:sldLayoutChg chg="modSp mod">
          <pc:chgData name="Weiwen Jiang" userId="0e4016a5-9048-4e1b-922e-13dee76f1b6b" providerId="ADAL" clId="{CFD677C8-DCA1-4C57-97DA-F7D6D872A6C0}" dt="2024-01-11T16:32:16.278" v="650" actId="14100"/>
          <pc:sldLayoutMkLst>
            <pc:docMk/>
            <pc:sldMasterMk cId="0" sldId="2147483648"/>
            <pc:sldLayoutMk cId="2119827068" sldId="2147483844"/>
          </pc:sldLayoutMkLst>
          <pc:grpChg chg="mod">
            <ac:chgData name="Weiwen Jiang" userId="0e4016a5-9048-4e1b-922e-13dee76f1b6b" providerId="ADAL" clId="{CFD677C8-DCA1-4C57-97DA-F7D6D872A6C0}" dt="2024-01-11T16:32:16.278" v="650" actId="14100"/>
            <ac:grpSpMkLst>
              <pc:docMk/>
              <pc:sldMasterMk cId="0" sldId="2147483648"/>
              <pc:sldLayoutMk cId="2119827068" sldId="2147483844"/>
              <ac:grpSpMk id="6" creationId="{7D39621D-226A-8148-BA50-331BE5E4B360}"/>
            </ac:grpSpMkLst>
          </pc:grpChg>
          <pc:picChg chg="mod">
            <ac:chgData name="Weiwen Jiang" userId="0e4016a5-9048-4e1b-922e-13dee76f1b6b" providerId="ADAL" clId="{CFD677C8-DCA1-4C57-97DA-F7D6D872A6C0}" dt="2024-01-11T16:32:14.023" v="649" actId="14100"/>
            <ac:picMkLst>
              <pc:docMk/>
              <pc:sldMasterMk cId="0" sldId="2147483648"/>
              <pc:sldLayoutMk cId="2119827068" sldId="2147483844"/>
              <ac:picMk id="5" creationId="{604AD9C8-E5A0-774C-89EC-7B9CE07BD3F8}"/>
            </ac:picMkLst>
          </pc:picChg>
          <pc:picChg chg="mod modCrop">
            <ac:chgData name="Weiwen Jiang" userId="0e4016a5-9048-4e1b-922e-13dee76f1b6b" providerId="ADAL" clId="{CFD677C8-DCA1-4C57-97DA-F7D6D872A6C0}" dt="2024-01-11T16:32:12.304" v="648" actId="14100"/>
            <ac:picMkLst>
              <pc:docMk/>
              <pc:sldMasterMk cId="0" sldId="2147483648"/>
              <pc:sldLayoutMk cId="2119827068" sldId="2147483844"/>
              <ac:picMk id="18" creationId="{5996157F-BA9C-E04A-80E5-9DA8ABC240CB}"/>
            </ac:picMkLst>
          </pc:picChg>
        </pc:sldLayoutChg>
      </pc:sldMasterChg>
    </pc:docChg>
  </pc:docChgLst>
  <pc:docChgLst>
    <pc:chgData name="Kabir Dhoj Basnet" userId="S::kbasnet4@gmu.edu::baa1c7a8-7b4c-4a91-91d7-32a66d907443" providerId="AD" clId="Web-{D552E421-D63B-991D-09FA-FE14B7628E46}"/>
    <pc:docChg chg="modSld">
      <pc:chgData name="Kabir Dhoj Basnet" userId="S::kbasnet4@gmu.edu::baa1c7a8-7b4c-4a91-91d7-32a66d907443" providerId="AD" clId="Web-{D552E421-D63B-991D-09FA-FE14B7628E46}" dt="2024-01-11T23:58:33.723" v="36" actId="14100"/>
      <pc:docMkLst>
        <pc:docMk/>
      </pc:docMkLst>
      <pc:sldChg chg="addSp modSp">
        <pc:chgData name="Kabir Dhoj Basnet" userId="S::kbasnet4@gmu.edu::baa1c7a8-7b4c-4a91-91d7-32a66d907443" providerId="AD" clId="Web-{D552E421-D63B-991D-09FA-FE14B7628E46}" dt="2024-01-11T23:58:33.723" v="36" actId="14100"/>
        <pc:sldMkLst>
          <pc:docMk/>
          <pc:sldMk cId="708215945" sldId="965"/>
        </pc:sldMkLst>
        <pc:spChg chg="mod">
          <ac:chgData name="Kabir Dhoj Basnet" userId="S::kbasnet4@gmu.edu::baa1c7a8-7b4c-4a91-91d7-32a66d907443" providerId="AD" clId="Web-{D552E421-D63B-991D-09FA-FE14B7628E46}" dt="2024-01-11T23:11:29.461" v="6" actId="20577"/>
          <ac:spMkLst>
            <pc:docMk/>
            <pc:sldMk cId="708215945" sldId="965"/>
            <ac:spMk id="10" creationId="{890CA8E5-FB74-4E24-B721-251F1418CF65}"/>
          </ac:spMkLst>
        </pc:spChg>
        <pc:spChg chg="mod">
          <ac:chgData name="Kabir Dhoj Basnet" userId="S::kbasnet4@gmu.edu::baa1c7a8-7b4c-4a91-91d7-32a66d907443" providerId="AD" clId="Web-{D552E421-D63B-991D-09FA-FE14B7628E46}" dt="2024-01-11T23:15:30.265" v="29" actId="20577"/>
          <ac:spMkLst>
            <pc:docMk/>
            <pc:sldMk cId="708215945" sldId="965"/>
            <ac:spMk id="11" creationId="{448ACF5F-9FA0-425C-AE7D-4B34E440D620}"/>
          </ac:spMkLst>
        </pc:spChg>
        <pc:picChg chg="add mod">
          <ac:chgData name="Kabir Dhoj Basnet" userId="S::kbasnet4@gmu.edu::baa1c7a8-7b4c-4a91-91d7-32a66d907443" providerId="AD" clId="Web-{D552E421-D63B-991D-09FA-FE14B7628E46}" dt="2024-01-11T23:58:33.723" v="36" actId="14100"/>
          <ac:picMkLst>
            <pc:docMk/>
            <pc:sldMk cId="708215945" sldId="965"/>
            <ac:picMk id="3" creationId="{431BEA88-E3C6-0016-BDDD-9DB146A4B4BF}"/>
          </ac:picMkLst>
        </pc:picChg>
      </pc:sldChg>
    </pc:docChg>
  </pc:docChgLst>
  <pc:docChgLst>
    <pc:chgData name="Kabir Dhoj Basnet" userId="S::kbasnet4@gmu.edu::baa1c7a8-7b4c-4a91-91d7-32a66d907443" providerId="AD" clId="Web-{F7FCD511-6CEA-2CBF-98D8-47A8E642366D}"/>
    <pc:docChg chg="modSld">
      <pc:chgData name="Kabir Dhoj Basnet" userId="S::kbasnet4@gmu.edu::baa1c7a8-7b4c-4a91-91d7-32a66d907443" providerId="AD" clId="Web-{F7FCD511-6CEA-2CBF-98D8-47A8E642366D}" dt="2024-01-12T19:17:30.891" v="69" actId="20577"/>
      <pc:docMkLst>
        <pc:docMk/>
      </pc:docMkLst>
      <pc:sldChg chg="modSp">
        <pc:chgData name="Kabir Dhoj Basnet" userId="S::kbasnet4@gmu.edu::baa1c7a8-7b4c-4a91-91d7-32a66d907443" providerId="AD" clId="Web-{F7FCD511-6CEA-2CBF-98D8-47A8E642366D}" dt="2024-01-12T19:17:30.891" v="69" actId="20577"/>
        <pc:sldMkLst>
          <pc:docMk/>
          <pc:sldMk cId="708215945" sldId="965"/>
        </pc:sldMkLst>
        <pc:spChg chg="mod">
          <ac:chgData name="Kabir Dhoj Basnet" userId="S::kbasnet4@gmu.edu::baa1c7a8-7b4c-4a91-91d7-32a66d907443" providerId="AD" clId="Web-{F7FCD511-6CEA-2CBF-98D8-47A8E642366D}" dt="2024-01-12T19:17:30.891" v="69" actId="20577"/>
          <ac:spMkLst>
            <pc:docMk/>
            <pc:sldMk cId="708215945" sldId="965"/>
            <ac:spMk id="11" creationId="{448ACF5F-9FA0-425C-AE7D-4B34E440D620}"/>
          </ac:spMkLst>
        </pc:spChg>
      </pc:sldChg>
    </pc:docChg>
  </pc:docChgLst>
  <pc:docChgLst>
    <pc:chgData name="Guest User" userId="S::urn:spo:anon#6d3453ef1df37ac2392b48fa54bbec00f662799efaa19e906f5890e5c91f68ae::" providerId="AD" clId="Web-{FCE5884F-438F-4F62-2D04-DE8F40703E3A}"/>
    <pc:docChg chg="addSld modSld">
      <pc:chgData name="Guest User" userId="S::urn:spo:anon#6d3453ef1df37ac2392b48fa54bbec00f662799efaa19e906f5890e5c91f68ae::" providerId="AD" clId="Web-{FCE5884F-438F-4F62-2D04-DE8F40703E3A}" dt="2024-01-12T15:16:01.211" v="218" actId="20577"/>
      <pc:docMkLst>
        <pc:docMk/>
      </pc:docMkLst>
      <pc:sldChg chg="addSp delSp modSp">
        <pc:chgData name="Guest User" userId="S::urn:spo:anon#6d3453ef1df37ac2392b48fa54bbec00f662799efaa19e906f5890e5c91f68ae::" providerId="AD" clId="Web-{FCE5884F-438F-4F62-2D04-DE8F40703E3A}" dt="2024-01-12T14:43:32.896" v="139" actId="20577"/>
        <pc:sldMkLst>
          <pc:docMk/>
          <pc:sldMk cId="450677751" sldId="406"/>
        </pc:sldMkLst>
        <pc:spChg chg="add del">
          <ac:chgData name="Guest User" userId="S::urn:spo:anon#6d3453ef1df37ac2392b48fa54bbec00f662799efaa19e906f5890e5c91f68ae::" providerId="AD" clId="Web-{FCE5884F-438F-4F62-2D04-DE8F40703E3A}" dt="2024-01-12T14:43:01.332" v="121"/>
          <ac:spMkLst>
            <pc:docMk/>
            <pc:sldMk cId="450677751" sldId="406"/>
            <ac:spMk id="3" creationId="{136F7011-42EF-324C-3DE2-DF7757BA5F6A}"/>
          </ac:spMkLst>
        </pc:spChg>
        <pc:spChg chg="mod">
          <ac:chgData name="Guest User" userId="S::urn:spo:anon#6d3453ef1df37ac2392b48fa54bbec00f662799efaa19e906f5890e5c91f68ae::" providerId="AD" clId="Web-{FCE5884F-438F-4F62-2D04-DE8F40703E3A}" dt="2024-01-12T14:43:32.896" v="139" actId="20577"/>
          <ac:spMkLst>
            <pc:docMk/>
            <pc:sldMk cId="450677751" sldId="406"/>
            <ac:spMk id="30722" creationId="{CEE14858-FCB0-A246-A76F-F68EE3BD1735}"/>
          </ac:spMkLst>
        </pc:spChg>
      </pc:sldChg>
      <pc:sldChg chg="addSp delSp modSp">
        <pc:chgData name="Guest User" userId="S::urn:spo:anon#6d3453ef1df37ac2392b48fa54bbec00f662799efaa19e906f5890e5c91f68ae::" providerId="AD" clId="Web-{FCE5884F-438F-4F62-2D04-DE8F40703E3A}" dt="2024-01-12T15:16:01.211" v="218" actId="20577"/>
        <pc:sldMkLst>
          <pc:docMk/>
          <pc:sldMk cId="708215945" sldId="965"/>
        </pc:sldMkLst>
        <pc:spChg chg="mod">
          <ac:chgData name="Guest User" userId="S::urn:spo:anon#6d3453ef1df37ac2392b48fa54bbec00f662799efaa19e906f5890e5c91f68ae::" providerId="AD" clId="Web-{FCE5884F-438F-4F62-2D04-DE8F40703E3A}" dt="2024-01-12T14:36:40.847" v="6" actId="20577"/>
          <ac:spMkLst>
            <pc:docMk/>
            <pc:sldMk cId="708215945" sldId="965"/>
            <ac:spMk id="7" creationId="{7903E9EF-7B9F-4F6D-8810-90537D613D3C}"/>
          </ac:spMkLst>
        </pc:spChg>
        <pc:spChg chg="mod">
          <ac:chgData name="Guest User" userId="S::urn:spo:anon#6d3453ef1df37ac2392b48fa54bbec00f662799efaa19e906f5890e5c91f68ae::" providerId="AD" clId="Web-{FCE5884F-438F-4F62-2D04-DE8F40703E3A}" dt="2024-01-12T14:40:26.872" v="74" actId="20577"/>
          <ac:spMkLst>
            <pc:docMk/>
            <pc:sldMk cId="708215945" sldId="965"/>
            <ac:spMk id="8" creationId="{92F1BFF4-CBBD-48A3-968C-B1E13C7C7086}"/>
          </ac:spMkLst>
        </pc:spChg>
        <pc:spChg chg="del">
          <ac:chgData name="Guest User" userId="S::urn:spo:anon#6d3453ef1df37ac2392b48fa54bbec00f662799efaa19e906f5890e5c91f68ae::" providerId="AD" clId="Web-{FCE5884F-438F-4F62-2D04-DE8F40703E3A}" dt="2024-01-12T14:39:12.228" v="52"/>
          <ac:spMkLst>
            <pc:docMk/>
            <pc:sldMk cId="708215945" sldId="965"/>
            <ac:spMk id="9" creationId="{E588A925-F4C9-4C34-8582-08820B298F34}"/>
          </ac:spMkLst>
        </pc:spChg>
        <pc:spChg chg="mod">
          <ac:chgData name="Guest User" userId="S::urn:spo:anon#6d3453ef1df37ac2392b48fa54bbec00f662799efaa19e906f5890e5c91f68ae::" providerId="AD" clId="Web-{FCE5884F-438F-4F62-2D04-DE8F40703E3A}" dt="2024-01-12T14:40:54.858" v="80" actId="20577"/>
          <ac:spMkLst>
            <pc:docMk/>
            <pc:sldMk cId="708215945" sldId="965"/>
            <ac:spMk id="10" creationId="{890CA8E5-FB74-4E24-B721-251F1418CF65}"/>
          </ac:spMkLst>
        </pc:spChg>
        <pc:spChg chg="mod">
          <ac:chgData name="Guest User" userId="S::urn:spo:anon#6d3453ef1df37ac2392b48fa54bbec00f662799efaa19e906f5890e5c91f68ae::" providerId="AD" clId="Web-{FCE5884F-438F-4F62-2D04-DE8F40703E3A}" dt="2024-01-12T14:40:37.404" v="76" actId="20577"/>
          <ac:spMkLst>
            <pc:docMk/>
            <pc:sldMk cId="708215945" sldId="965"/>
            <ac:spMk id="11" creationId="{448ACF5F-9FA0-425C-AE7D-4B34E440D620}"/>
          </ac:spMkLst>
        </pc:spChg>
        <pc:spChg chg="mod">
          <ac:chgData name="Guest User" userId="S::urn:spo:anon#6d3453ef1df37ac2392b48fa54bbec00f662799efaa19e906f5890e5c91f68ae::" providerId="AD" clId="Web-{FCE5884F-438F-4F62-2D04-DE8F40703E3A}" dt="2024-01-12T15:16:01.211" v="218" actId="20577"/>
          <ac:spMkLst>
            <pc:docMk/>
            <pc:sldMk cId="708215945" sldId="965"/>
            <ac:spMk id="140289" creationId="{00000000-0000-0000-0000-000000000000}"/>
          </ac:spMkLst>
        </pc:spChg>
        <pc:spChg chg="mod">
          <ac:chgData name="Guest User" userId="S::urn:spo:anon#6d3453ef1df37ac2392b48fa54bbec00f662799efaa19e906f5890e5c91f68ae::" providerId="AD" clId="Web-{FCE5884F-438F-4F62-2D04-DE8F40703E3A}" dt="2024-01-12T14:40:17.497" v="72" actId="20577"/>
          <ac:spMkLst>
            <pc:docMk/>
            <pc:sldMk cId="708215945" sldId="965"/>
            <ac:spMk id="140291" creationId="{00000000-0000-0000-0000-000000000000}"/>
          </ac:spMkLst>
        </pc:spChg>
        <pc:picChg chg="add del mod">
          <ac:chgData name="Guest User" userId="S::urn:spo:anon#6d3453ef1df37ac2392b48fa54bbec00f662799efaa19e906f5890e5c91f68ae::" providerId="AD" clId="Web-{FCE5884F-438F-4F62-2D04-DE8F40703E3A}" dt="2024-01-12T14:38:16.648" v="49"/>
          <ac:picMkLst>
            <pc:docMk/>
            <pc:sldMk cId="708215945" sldId="965"/>
            <ac:picMk id="2" creationId="{A984D176-6F5A-DC8C-E6AD-100BA90FD981}"/>
          </ac:picMkLst>
        </pc:picChg>
        <pc:picChg chg="mod">
          <ac:chgData name="Guest User" userId="S::urn:spo:anon#6d3453ef1df37ac2392b48fa54bbec00f662799efaa19e906f5890e5c91f68ae::" providerId="AD" clId="Web-{FCE5884F-438F-4F62-2D04-DE8F40703E3A}" dt="2024-01-12T14:40:42.888" v="77" actId="14100"/>
          <ac:picMkLst>
            <pc:docMk/>
            <pc:sldMk cId="708215945" sldId="965"/>
            <ac:picMk id="3" creationId="{431BEA88-E3C6-0016-BDDD-9DB146A4B4BF}"/>
          </ac:picMkLst>
        </pc:picChg>
        <pc:picChg chg="mod">
          <ac:chgData name="Guest User" userId="S::urn:spo:anon#6d3453ef1df37ac2392b48fa54bbec00f662799efaa19e906f5890e5c91f68ae::" providerId="AD" clId="Web-{FCE5884F-438F-4F62-2D04-DE8F40703E3A}" dt="2024-01-12T14:39:27.635" v="58" actId="1076"/>
          <ac:picMkLst>
            <pc:docMk/>
            <pc:sldMk cId="708215945" sldId="965"/>
            <ac:picMk id="4" creationId="{B80310B1-8F1B-F1A7-60A9-AAAD93F3DD4C}"/>
          </ac:picMkLst>
        </pc:picChg>
        <pc:picChg chg="add del mod">
          <ac:chgData name="Guest User" userId="S::urn:spo:anon#6d3453ef1df37ac2392b48fa54bbec00f662799efaa19e906f5890e5c91f68ae::" providerId="AD" clId="Web-{FCE5884F-438F-4F62-2D04-DE8F40703E3A}" dt="2024-01-12T14:38:31.367" v="51"/>
          <ac:picMkLst>
            <pc:docMk/>
            <pc:sldMk cId="708215945" sldId="965"/>
            <ac:picMk id="6" creationId="{64591C7F-703C-E119-8064-FD1C8C25C590}"/>
          </ac:picMkLst>
        </pc:picChg>
        <pc:picChg chg="add mod">
          <ac:chgData name="Guest User" userId="S::urn:spo:anon#6d3453ef1df37ac2392b48fa54bbec00f662799efaa19e906f5890e5c91f68ae::" providerId="AD" clId="Web-{FCE5884F-438F-4F62-2D04-DE8F40703E3A}" dt="2024-01-12T14:40:45.795" v="78" actId="14100"/>
          <ac:picMkLst>
            <pc:docMk/>
            <pc:sldMk cId="708215945" sldId="965"/>
            <ac:picMk id="13" creationId="{B19CF0E8-4E8E-0F83-AF0F-B9304E8E5559}"/>
          </ac:picMkLst>
        </pc:picChg>
      </pc:sldChg>
      <pc:sldChg chg="modSp">
        <pc:chgData name="Guest User" userId="S::urn:spo:anon#6d3453ef1df37ac2392b48fa54bbec00f662799efaa19e906f5890e5c91f68ae::" providerId="AD" clId="Web-{FCE5884F-438F-4F62-2D04-DE8F40703E3A}" dt="2024-01-12T15:06:09.754" v="185" actId="20577"/>
        <pc:sldMkLst>
          <pc:docMk/>
          <pc:sldMk cId="3989528730" sldId="1004"/>
        </pc:sldMkLst>
        <pc:spChg chg="mod">
          <ac:chgData name="Guest User" userId="S::urn:spo:anon#6d3453ef1df37ac2392b48fa54bbec00f662799efaa19e906f5890e5c91f68ae::" providerId="AD" clId="Web-{FCE5884F-438F-4F62-2D04-DE8F40703E3A}" dt="2024-01-12T15:06:09.754" v="185" actId="20577"/>
          <ac:spMkLst>
            <pc:docMk/>
            <pc:sldMk cId="3989528730" sldId="1004"/>
            <ac:spMk id="32772" creationId="{B6A1F0EA-2BBD-0C45-B220-31874007E7C9}"/>
          </ac:spMkLst>
        </pc:spChg>
      </pc:sldChg>
      <pc:sldChg chg="modSp add replId">
        <pc:chgData name="Guest User" userId="S::urn:spo:anon#6d3453ef1df37ac2392b48fa54bbec00f662799efaa19e906f5890e5c91f68ae::" providerId="AD" clId="Web-{FCE5884F-438F-4F62-2D04-DE8F40703E3A}" dt="2024-01-12T15:09:10.726" v="217" actId="20577"/>
        <pc:sldMkLst>
          <pc:docMk/>
          <pc:sldMk cId="1634393932" sldId="1008"/>
        </pc:sldMkLst>
        <pc:spChg chg="mod">
          <ac:chgData name="Guest User" userId="S::urn:spo:anon#6d3453ef1df37ac2392b48fa54bbec00f662799efaa19e906f5890e5c91f68ae::" providerId="AD" clId="Web-{FCE5884F-438F-4F62-2D04-DE8F40703E3A}" dt="2024-01-12T15:09:10.726" v="217" actId="20577"/>
          <ac:spMkLst>
            <pc:docMk/>
            <pc:sldMk cId="1634393932" sldId="1008"/>
            <ac:spMk id="32772" creationId="{3C7C2D3E-229D-4ED5-29E5-6922234A5BAF}"/>
          </ac:spMkLst>
        </pc:spChg>
      </pc:sldChg>
    </pc:docChg>
  </pc:docChgLst>
  <pc:docChgLst>
    <pc:chgData name="Guest User" userId="S::urn:spo:anon#6d3453ef1df37ac2392b48fa54bbec00f662799efaa19e906f5890e5c91f68ae::" providerId="AD" clId="Web-{960F9040-4983-43FE-AE97-CCFB92AEF3E4}"/>
    <pc:docChg chg="modSld">
      <pc:chgData name="Guest User" userId="S::urn:spo:anon#6d3453ef1df37ac2392b48fa54bbec00f662799efaa19e906f5890e5c91f68ae::" providerId="AD" clId="Web-{960F9040-4983-43FE-AE97-CCFB92AEF3E4}" dt="2024-01-12T00:43:18.984" v="134" actId="1076"/>
      <pc:docMkLst>
        <pc:docMk/>
      </pc:docMkLst>
      <pc:sldChg chg="addSp delSp modSp">
        <pc:chgData name="Guest User" userId="S::urn:spo:anon#6d3453ef1df37ac2392b48fa54bbec00f662799efaa19e906f5890e5c91f68ae::" providerId="AD" clId="Web-{960F9040-4983-43FE-AE97-CCFB92AEF3E4}" dt="2024-01-12T00:43:18.984" v="134" actId="1076"/>
        <pc:sldMkLst>
          <pc:docMk/>
          <pc:sldMk cId="708215945" sldId="965"/>
        </pc:sldMkLst>
        <pc:spChg chg="del">
          <ac:chgData name="Guest User" userId="S::urn:spo:anon#6d3453ef1df37ac2392b48fa54bbec00f662799efaa19e906f5890e5c91f68ae::" providerId="AD" clId="Web-{960F9040-4983-43FE-AE97-CCFB92AEF3E4}" dt="2024-01-12T00:37:57.911" v="1"/>
          <ac:spMkLst>
            <pc:docMk/>
            <pc:sldMk cId="708215945" sldId="965"/>
            <ac:spMk id="2" creationId="{342F97D3-CDC3-40C6-BB15-22A8E50AB2A0}"/>
          </ac:spMkLst>
        </pc:spChg>
        <pc:spChg chg="mod">
          <ac:chgData name="Guest User" userId="S::urn:spo:anon#6d3453ef1df37ac2392b48fa54bbec00f662799efaa19e906f5890e5c91f68ae::" providerId="AD" clId="Web-{960F9040-4983-43FE-AE97-CCFB92AEF3E4}" dt="2024-01-12T00:37:55.896" v="0" actId="20577"/>
          <ac:spMkLst>
            <pc:docMk/>
            <pc:sldMk cId="708215945" sldId="965"/>
            <ac:spMk id="140290" creationId="{00000000-0000-0000-0000-000000000000}"/>
          </ac:spMkLst>
        </pc:spChg>
        <pc:spChg chg="mod">
          <ac:chgData name="Guest User" userId="S::urn:spo:anon#6d3453ef1df37ac2392b48fa54bbec00f662799efaa19e906f5890e5c91f68ae::" providerId="AD" clId="Web-{960F9040-4983-43FE-AE97-CCFB92AEF3E4}" dt="2024-01-12T00:42:57.249" v="129" actId="1076"/>
          <ac:spMkLst>
            <pc:docMk/>
            <pc:sldMk cId="708215945" sldId="965"/>
            <ac:spMk id="140291" creationId="{00000000-0000-0000-0000-000000000000}"/>
          </ac:spMkLst>
        </pc:spChg>
        <pc:picChg chg="add mod modCrop">
          <ac:chgData name="Guest User" userId="S::urn:spo:anon#6d3453ef1df37ac2392b48fa54bbec00f662799efaa19e906f5890e5c91f68ae::" providerId="AD" clId="Web-{960F9040-4983-43FE-AE97-CCFB92AEF3E4}" dt="2024-01-12T00:43:18.984" v="134" actId="1076"/>
          <ac:picMkLst>
            <pc:docMk/>
            <pc:sldMk cId="708215945" sldId="965"/>
            <ac:picMk id="4" creationId="{B80310B1-8F1B-F1A7-60A9-AAAD93F3DD4C}"/>
          </ac:picMkLst>
        </pc:picChg>
      </pc:sldChg>
    </pc:docChg>
  </pc:docChgLst>
  <pc:docChgLst>
    <pc:chgData name="Weiwen Jiang" userId="0e4016a5-9048-4e1b-922e-13dee76f1b6b" providerId="ADAL" clId="{036E9769-7324-47DE-BB3E-1342181CAB03}"/>
    <pc:docChg chg="undo custSel delSld modSld">
      <pc:chgData name="Weiwen Jiang" userId="0e4016a5-9048-4e1b-922e-13dee76f1b6b" providerId="ADAL" clId="{036E9769-7324-47DE-BB3E-1342181CAB03}" dt="2024-01-17T03:03:37.003" v="344"/>
      <pc:docMkLst>
        <pc:docMk/>
      </pc:docMkLst>
      <pc:sldChg chg="modSp mod">
        <pc:chgData name="Weiwen Jiang" userId="0e4016a5-9048-4e1b-922e-13dee76f1b6b" providerId="ADAL" clId="{036E9769-7324-47DE-BB3E-1342181CAB03}" dt="2024-01-09T23:11:45.487" v="0" actId="20577"/>
        <pc:sldMkLst>
          <pc:docMk/>
          <pc:sldMk cId="0" sldId="362"/>
        </pc:sldMkLst>
        <pc:spChg chg="mod">
          <ac:chgData name="Weiwen Jiang" userId="0e4016a5-9048-4e1b-922e-13dee76f1b6b" providerId="ADAL" clId="{036E9769-7324-47DE-BB3E-1342181CAB03}" dt="2024-01-09T23:11:45.487" v="0" actId="20577"/>
          <ac:spMkLst>
            <pc:docMk/>
            <pc:sldMk cId="0" sldId="362"/>
            <ac:spMk id="22531" creationId="{679C624F-0040-5241-A201-16D4336FFEC9}"/>
          </ac:spMkLst>
        </pc:spChg>
      </pc:sldChg>
      <pc:sldChg chg="modSp mod">
        <pc:chgData name="Weiwen Jiang" userId="0e4016a5-9048-4e1b-922e-13dee76f1b6b" providerId="ADAL" clId="{036E9769-7324-47DE-BB3E-1342181CAB03}" dt="2024-01-09T23:22:26.247" v="209" actId="13926"/>
        <pc:sldMkLst>
          <pc:docMk/>
          <pc:sldMk cId="450677751" sldId="406"/>
        </pc:sldMkLst>
        <pc:spChg chg="mod">
          <ac:chgData name="Weiwen Jiang" userId="0e4016a5-9048-4e1b-922e-13dee76f1b6b" providerId="ADAL" clId="{036E9769-7324-47DE-BB3E-1342181CAB03}" dt="2024-01-09T23:22:26.247" v="209" actId="13926"/>
          <ac:spMkLst>
            <pc:docMk/>
            <pc:sldMk cId="450677751" sldId="406"/>
            <ac:spMk id="30722" creationId="{CEE14858-FCB0-A246-A76F-F68EE3BD1735}"/>
          </ac:spMkLst>
        </pc:spChg>
      </pc:sldChg>
      <pc:sldChg chg="modSp mod">
        <pc:chgData name="Weiwen Jiang" userId="0e4016a5-9048-4e1b-922e-13dee76f1b6b" providerId="ADAL" clId="{036E9769-7324-47DE-BB3E-1342181CAB03}" dt="2024-01-09T23:33:08.492" v="325" actId="1076"/>
        <pc:sldMkLst>
          <pc:docMk/>
          <pc:sldMk cId="0" sldId="413"/>
        </pc:sldMkLst>
        <pc:spChg chg="mod">
          <ac:chgData name="Weiwen Jiang" userId="0e4016a5-9048-4e1b-922e-13dee76f1b6b" providerId="ADAL" clId="{036E9769-7324-47DE-BB3E-1342181CAB03}" dt="2024-01-09T23:33:08.492" v="325" actId="1076"/>
          <ac:spMkLst>
            <pc:docMk/>
            <pc:sldMk cId="0" sldId="413"/>
            <ac:spMk id="47108" creationId="{26E870C5-F0E2-9C4F-A615-8D52C617B051}"/>
          </ac:spMkLst>
        </pc:spChg>
      </pc:sldChg>
      <pc:sldChg chg="modSp mod">
        <pc:chgData name="Weiwen Jiang" userId="0e4016a5-9048-4e1b-922e-13dee76f1b6b" providerId="ADAL" clId="{036E9769-7324-47DE-BB3E-1342181CAB03}" dt="2024-01-09T23:28:41.841" v="312" actId="20577"/>
        <pc:sldMkLst>
          <pc:docMk/>
          <pc:sldMk cId="0" sldId="452"/>
        </pc:sldMkLst>
        <pc:spChg chg="mod">
          <ac:chgData name="Weiwen Jiang" userId="0e4016a5-9048-4e1b-922e-13dee76f1b6b" providerId="ADAL" clId="{036E9769-7324-47DE-BB3E-1342181CAB03}" dt="2024-01-09T23:28:41.841" v="312" actId="20577"/>
          <ac:spMkLst>
            <pc:docMk/>
            <pc:sldMk cId="0" sldId="452"/>
            <ac:spMk id="38914" creationId="{4E5D757D-A49D-CA46-84E8-F85CAEA0A7D1}"/>
          </ac:spMkLst>
        </pc:spChg>
      </pc:sldChg>
      <pc:sldChg chg="modSp mod">
        <pc:chgData name="Weiwen Jiang" userId="0e4016a5-9048-4e1b-922e-13dee76f1b6b" providerId="ADAL" clId="{036E9769-7324-47DE-BB3E-1342181CAB03}" dt="2024-01-09T23:32:13.894" v="317" actId="20577"/>
        <pc:sldMkLst>
          <pc:docMk/>
          <pc:sldMk cId="0" sldId="458"/>
        </pc:sldMkLst>
        <pc:spChg chg="mod">
          <ac:chgData name="Weiwen Jiang" userId="0e4016a5-9048-4e1b-922e-13dee76f1b6b" providerId="ADAL" clId="{036E9769-7324-47DE-BB3E-1342181CAB03}" dt="2024-01-09T23:32:13.894" v="317" actId="20577"/>
          <ac:spMkLst>
            <pc:docMk/>
            <pc:sldMk cId="0" sldId="458"/>
            <ac:spMk id="40962" creationId="{3C1BF0DE-2916-624E-8DFD-550A0348247E}"/>
          </ac:spMkLst>
        </pc:spChg>
      </pc:sldChg>
      <pc:sldChg chg="modSp mod">
        <pc:chgData name="Weiwen Jiang" userId="0e4016a5-9048-4e1b-922e-13dee76f1b6b" providerId="ADAL" clId="{036E9769-7324-47DE-BB3E-1342181CAB03}" dt="2024-01-09T23:26:26.991" v="311" actId="13926"/>
        <pc:sldMkLst>
          <pc:docMk/>
          <pc:sldMk cId="0" sldId="467"/>
        </pc:sldMkLst>
        <pc:spChg chg="mod">
          <ac:chgData name="Weiwen Jiang" userId="0e4016a5-9048-4e1b-922e-13dee76f1b6b" providerId="ADAL" clId="{036E9769-7324-47DE-BB3E-1342181CAB03}" dt="2024-01-09T23:26:26.991" v="311" actId="13926"/>
          <ac:spMkLst>
            <pc:docMk/>
            <pc:sldMk cId="0" sldId="467"/>
            <ac:spMk id="35842" creationId="{CA81F2D5-7608-D74D-A17D-C5B1F85969FA}"/>
          </ac:spMkLst>
        </pc:spChg>
      </pc:sldChg>
      <pc:sldChg chg="del">
        <pc:chgData name="Weiwen Jiang" userId="0e4016a5-9048-4e1b-922e-13dee76f1b6b" providerId="ADAL" clId="{036E9769-7324-47DE-BB3E-1342181CAB03}" dt="2024-01-09T23:30:08.396" v="313" actId="47"/>
        <pc:sldMkLst>
          <pc:docMk/>
          <pc:sldMk cId="0" sldId="469"/>
        </pc:sldMkLst>
      </pc:sldChg>
      <pc:sldChg chg="modSp mod">
        <pc:chgData name="Weiwen Jiang" userId="0e4016a5-9048-4e1b-922e-13dee76f1b6b" providerId="ADAL" clId="{036E9769-7324-47DE-BB3E-1342181CAB03}" dt="2024-01-09T23:25:25.198" v="284" actId="20577"/>
        <pc:sldMkLst>
          <pc:docMk/>
          <pc:sldMk cId="2013375237" sldId="470"/>
        </pc:sldMkLst>
        <pc:spChg chg="mod">
          <ac:chgData name="Weiwen Jiang" userId="0e4016a5-9048-4e1b-922e-13dee76f1b6b" providerId="ADAL" clId="{036E9769-7324-47DE-BB3E-1342181CAB03}" dt="2024-01-09T23:25:14.551" v="283" actId="13926"/>
          <ac:spMkLst>
            <pc:docMk/>
            <pc:sldMk cId="2013375237" sldId="470"/>
            <ac:spMk id="33793" creationId="{B8F92C82-C167-A448-B5C7-FA3C7DFA06EC}"/>
          </ac:spMkLst>
        </pc:spChg>
        <pc:spChg chg="mod">
          <ac:chgData name="Weiwen Jiang" userId="0e4016a5-9048-4e1b-922e-13dee76f1b6b" providerId="ADAL" clId="{036E9769-7324-47DE-BB3E-1342181CAB03}" dt="2024-01-09T23:25:25.198" v="284" actId="20577"/>
          <ac:spMkLst>
            <pc:docMk/>
            <pc:sldMk cId="2013375237" sldId="470"/>
            <ac:spMk id="33794" creationId="{7615CD82-E684-E944-B52D-100FDD7C89F4}"/>
          </ac:spMkLst>
        </pc:spChg>
      </pc:sldChg>
      <pc:sldChg chg="modSp mod">
        <pc:chgData name="Weiwen Jiang" userId="0e4016a5-9048-4e1b-922e-13dee76f1b6b" providerId="ADAL" clId="{036E9769-7324-47DE-BB3E-1342181CAB03}" dt="2024-01-09T23:32:07.438" v="316" actId="13926"/>
        <pc:sldMkLst>
          <pc:docMk/>
          <pc:sldMk cId="0" sldId="471"/>
        </pc:sldMkLst>
        <pc:spChg chg="mod">
          <ac:chgData name="Weiwen Jiang" userId="0e4016a5-9048-4e1b-922e-13dee76f1b6b" providerId="ADAL" clId="{036E9769-7324-47DE-BB3E-1342181CAB03}" dt="2024-01-09T23:32:07.438" v="316" actId="13926"/>
          <ac:spMkLst>
            <pc:docMk/>
            <pc:sldMk cId="0" sldId="471"/>
            <ac:spMk id="44034" creationId="{8E59BF29-ED2F-7B41-BE81-B33037C39617}"/>
          </ac:spMkLst>
        </pc:spChg>
      </pc:sldChg>
      <pc:sldChg chg="modSp mod">
        <pc:chgData name="Weiwen Jiang" userId="0e4016a5-9048-4e1b-922e-13dee76f1b6b" providerId="ADAL" clId="{036E9769-7324-47DE-BB3E-1342181CAB03}" dt="2024-01-09T23:23:00.147" v="217" actId="20577"/>
        <pc:sldMkLst>
          <pc:docMk/>
          <pc:sldMk cId="0" sldId="474"/>
        </pc:sldMkLst>
        <pc:spChg chg="mod">
          <ac:chgData name="Weiwen Jiang" userId="0e4016a5-9048-4e1b-922e-13dee76f1b6b" providerId="ADAL" clId="{036E9769-7324-47DE-BB3E-1342181CAB03}" dt="2024-01-09T23:11:55.804" v="14" actId="1076"/>
          <ac:spMkLst>
            <pc:docMk/>
            <pc:sldMk cId="0" sldId="474"/>
            <ac:spMk id="23553" creationId="{CF6CC89F-E6AF-0A4C-BA19-E816FCEF8D18}"/>
          </ac:spMkLst>
        </pc:spChg>
        <pc:spChg chg="mod">
          <ac:chgData name="Weiwen Jiang" userId="0e4016a5-9048-4e1b-922e-13dee76f1b6b" providerId="ADAL" clId="{036E9769-7324-47DE-BB3E-1342181CAB03}" dt="2024-01-09T23:23:00.147" v="217" actId="20577"/>
          <ac:spMkLst>
            <pc:docMk/>
            <pc:sldMk cId="0" sldId="474"/>
            <ac:spMk id="23554" creationId="{158DEBCC-E26D-5348-8231-4320C6B43D42}"/>
          </ac:spMkLst>
        </pc:spChg>
      </pc:sldChg>
      <pc:sldChg chg="modSp mod">
        <pc:chgData name="Weiwen Jiang" userId="0e4016a5-9048-4e1b-922e-13dee76f1b6b" providerId="ADAL" clId="{036E9769-7324-47DE-BB3E-1342181CAB03}" dt="2024-01-09T23:22:35.896" v="211" actId="13926"/>
        <pc:sldMkLst>
          <pc:docMk/>
          <pc:sldMk cId="222955042" sldId="480"/>
        </pc:sldMkLst>
        <pc:spChg chg="mod">
          <ac:chgData name="Weiwen Jiang" userId="0e4016a5-9048-4e1b-922e-13dee76f1b6b" providerId="ADAL" clId="{036E9769-7324-47DE-BB3E-1342181CAB03}" dt="2024-01-09T23:22:35.896" v="211" actId="13926"/>
          <ac:spMkLst>
            <pc:docMk/>
            <pc:sldMk cId="222955042" sldId="480"/>
            <ac:spMk id="132098" creationId="{00000000-0000-0000-0000-000000000000}"/>
          </ac:spMkLst>
        </pc:spChg>
      </pc:sldChg>
      <pc:sldChg chg="delSp modSp mod">
        <pc:chgData name="Weiwen Jiang" userId="0e4016a5-9048-4e1b-922e-13dee76f1b6b" providerId="ADAL" clId="{036E9769-7324-47DE-BB3E-1342181CAB03}" dt="2024-01-09T23:22:31.167" v="210" actId="13926"/>
        <pc:sldMkLst>
          <pc:docMk/>
          <pc:sldMk cId="708215945" sldId="965"/>
        </pc:sldMkLst>
        <pc:spChg chg="mod">
          <ac:chgData name="Weiwen Jiang" userId="0e4016a5-9048-4e1b-922e-13dee76f1b6b" providerId="ADAL" clId="{036E9769-7324-47DE-BB3E-1342181CAB03}" dt="2024-01-09T23:22:31.167" v="210" actId="13926"/>
          <ac:spMkLst>
            <pc:docMk/>
            <pc:sldMk cId="708215945" sldId="965"/>
            <ac:spMk id="140289" creationId="{00000000-0000-0000-0000-000000000000}"/>
          </ac:spMkLst>
        </pc:spChg>
        <pc:spChg chg="mod">
          <ac:chgData name="Weiwen Jiang" userId="0e4016a5-9048-4e1b-922e-13dee76f1b6b" providerId="ADAL" clId="{036E9769-7324-47DE-BB3E-1342181CAB03}" dt="2024-01-09T23:14:14.388" v="91" actId="1076"/>
          <ac:spMkLst>
            <pc:docMk/>
            <pc:sldMk cId="708215945" sldId="965"/>
            <ac:spMk id="140290" creationId="{00000000-0000-0000-0000-000000000000}"/>
          </ac:spMkLst>
        </pc:spChg>
        <pc:spChg chg="mod">
          <ac:chgData name="Weiwen Jiang" userId="0e4016a5-9048-4e1b-922e-13dee76f1b6b" providerId="ADAL" clId="{036E9769-7324-47DE-BB3E-1342181CAB03}" dt="2024-01-09T23:14:11.479" v="90" actId="1076"/>
          <ac:spMkLst>
            <pc:docMk/>
            <pc:sldMk cId="708215945" sldId="965"/>
            <ac:spMk id="140291" creationId="{00000000-0000-0000-0000-000000000000}"/>
          </ac:spMkLst>
        </pc:spChg>
        <pc:picChg chg="del">
          <ac:chgData name="Weiwen Jiang" userId="0e4016a5-9048-4e1b-922e-13dee76f1b6b" providerId="ADAL" clId="{036E9769-7324-47DE-BB3E-1342181CAB03}" dt="2024-01-09T23:14:00.008" v="85" actId="478"/>
          <ac:picMkLst>
            <pc:docMk/>
            <pc:sldMk cId="708215945" sldId="965"/>
            <ac:picMk id="4" creationId="{084B2425-BC08-7AF4-4DFC-1580EC4AC9A2}"/>
          </ac:picMkLst>
        </pc:picChg>
      </pc:sldChg>
      <pc:sldChg chg="del">
        <pc:chgData name="Weiwen Jiang" userId="0e4016a5-9048-4e1b-922e-13dee76f1b6b" providerId="ADAL" clId="{036E9769-7324-47DE-BB3E-1342181CAB03}" dt="2024-01-09T23:24:50.345" v="282" actId="47"/>
        <pc:sldMkLst>
          <pc:docMk/>
          <pc:sldMk cId="3808783087" sldId="969"/>
        </pc:sldMkLst>
      </pc:sldChg>
      <pc:sldChg chg="modSp mod">
        <pc:chgData name="Weiwen Jiang" userId="0e4016a5-9048-4e1b-922e-13dee76f1b6b" providerId="ADAL" clId="{036E9769-7324-47DE-BB3E-1342181CAB03}" dt="2024-01-09T23:24:29.535" v="281" actId="20577"/>
        <pc:sldMkLst>
          <pc:docMk/>
          <pc:sldMk cId="3989528730" sldId="1004"/>
        </pc:sldMkLst>
        <pc:spChg chg="mod">
          <ac:chgData name="Weiwen Jiang" userId="0e4016a5-9048-4e1b-922e-13dee76f1b6b" providerId="ADAL" clId="{036E9769-7324-47DE-BB3E-1342181CAB03}" dt="2024-01-09T23:24:29.535" v="281" actId="20577"/>
          <ac:spMkLst>
            <pc:docMk/>
            <pc:sldMk cId="3989528730" sldId="1004"/>
            <ac:spMk id="32772" creationId="{B6A1F0EA-2BBD-0C45-B220-31874007E7C9}"/>
          </ac:spMkLst>
        </pc:spChg>
      </pc:sldChg>
      <pc:sldChg chg="addSp modSp modAnim">
        <pc:chgData name="Weiwen Jiang" userId="0e4016a5-9048-4e1b-922e-13dee76f1b6b" providerId="ADAL" clId="{036E9769-7324-47DE-BB3E-1342181CAB03}" dt="2024-01-17T03:03:37.003" v="344"/>
        <pc:sldMkLst>
          <pc:docMk/>
          <pc:sldMk cId="472839073" sldId="1007"/>
        </pc:sldMkLst>
        <pc:spChg chg="add mod">
          <ac:chgData name="Weiwen Jiang" userId="0e4016a5-9048-4e1b-922e-13dee76f1b6b" providerId="ADAL" clId="{036E9769-7324-47DE-BB3E-1342181CAB03}" dt="2024-01-17T03:02:21.708" v="331" actId="571"/>
          <ac:spMkLst>
            <pc:docMk/>
            <pc:sldMk cId="472839073" sldId="1007"/>
            <ac:spMk id="7" creationId="{236B5E0E-8350-307D-AEFF-692941229442}"/>
          </ac:spMkLst>
        </pc:spChg>
        <pc:spChg chg="add mod">
          <ac:chgData name="Weiwen Jiang" userId="0e4016a5-9048-4e1b-922e-13dee76f1b6b" providerId="ADAL" clId="{036E9769-7324-47DE-BB3E-1342181CAB03}" dt="2024-01-17T03:02:21.708" v="331" actId="571"/>
          <ac:spMkLst>
            <pc:docMk/>
            <pc:sldMk cId="472839073" sldId="1007"/>
            <ac:spMk id="8" creationId="{C3649BCA-0403-79DC-C8D1-74EFEF67E6C8}"/>
          </ac:spMkLst>
        </pc:spChg>
        <pc:spChg chg="add mod">
          <ac:chgData name="Weiwen Jiang" userId="0e4016a5-9048-4e1b-922e-13dee76f1b6b" providerId="ADAL" clId="{036E9769-7324-47DE-BB3E-1342181CAB03}" dt="2024-01-17T03:02:21.708" v="331" actId="571"/>
          <ac:spMkLst>
            <pc:docMk/>
            <pc:sldMk cId="472839073" sldId="1007"/>
            <ac:spMk id="10" creationId="{7D535447-C54A-0794-DA24-B9DFF81F2D06}"/>
          </ac:spMkLst>
        </pc:spChg>
        <pc:spChg chg="add mod">
          <ac:chgData name="Weiwen Jiang" userId="0e4016a5-9048-4e1b-922e-13dee76f1b6b" providerId="ADAL" clId="{036E9769-7324-47DE-BB3E-1342181CAB03}" dt="2024-01-17T03:02:21.708" v="331" actId="571"/>
          <ac:spMkLst>
            <pc:docMk/>
            <pc:sldMk cId="472839073" sldId="1007"/>
            <ac:spMk id="13" creationId="{2D65C2C9-AECA-58F7-8A36-D741ED2CCE14}"/>
          </ac:spMkLst>
        </pc:spChg>
        <pc:spChg chg="add mod">
          <ac:chgData name="Weiwen Jiang" userId="0e4016a5-9048-4e1b-922e-13dee76f1b6b" providerId="ADAL" clId="{036E9769-7324-47DE-BB3E-1342181CAB03}" dt="2024-01-17T03:02:21.708" v="331" actId="571"/>
          <ac:spMkLst>
            <pc:docMk/>
            <pc:sldMk cId="472839073" sldId="1007"/>
            <ac:spMk id="14" creationId="{FEA86C66-ACCB-40E2-677C-13D707C83365}"/>
          </ac:spMkLst>
        </pc:spChg>
        <pc:spChg chg="mod">
          <ac:chgData name="Weiwen Jiang" userId="0e4016a5-9048-4e1b-922e-13dee76f1b6b" providerId="ADAL" clId="{036E9769-7324-47DE-BB3E-1342181CAB03}" dt="2024-01-17T03:02:28.342" v="333" actId="1076"/>
          <ac:spMkLst>
            <pc:docMk/>
            <pc:sldMk cId="472839073" sldId="1007"/>
            <ac:spMk id="16" creationId="{E42EA813-2576-4E04-846C-4D2ABD12206B}"/>
          </ac:spMkLst>
        </pc:spChg>
        <pc:spChg chg="mod">
          <ac:chgData name="Weiwen Jiang" userId="0e4016a5-9048-4e1b-922e-13dee76f1b6b" providerId="ADAL" clId="{036E9769-7324-47DE-BB3E-1342181CAB03}" dt="2024-01-17T03:02:28.342" v="333" actId="1076"/>
          <ac:spMkLst>
            <pc:docMk/>
            <pc:sldMk cId="472839073" sldId="1007"/>
            <ac:spMk id="17" creationId="{6836DB56-60E3-4AF9-8B7C-2908C6715C2E}"/>
          </ac:spMkLst>
        </pc:spChg>
        <pc:spChg chg="add mod">
          <ac:chgData name="Weiwen Jiang" userId="0e4016a5-9048-4e1b-922e-13dee76f1b6b" providerId="ADAL" clId="{036E9769-7324-47DE-BB3E-1342181CAB03}" dt="2024-01-17T03:02:21.708" v="331" actId="571"/>
          <ac:spMkLst>
            <pc:docMk/>
            <pc:sldMk cId="472839073" sldId="1007"/>
            <ac:spMk id="18" creationId="{8B544647-58A2-259E-8EB3-2F0FDA928C27}"/>
          </ac:spMkLst>
        </pc:spChg>
        <pc:spChg chg="add mod">
          <ac:chgData name="Weiwen Jiang" userId="0e4016a5-9048-4e1b-922e-13dee76f1b6b" providerId="ADAL" clId="{036E9769-7324-47DE-BB3E-1342181CAB03}" dt="2024-01-17T03:02:21.708" v="331" actId="571"/>
          <ac:spMkLst>
            <pc:docMk/>
            <pc:sldMk cId="472839073" sldId="1007"/>
            <ac:spMk id="19" creationId="{AE1E7655-41E6-CCBD-9DBA-3ED2320DF476}"/>
          </ac:spMkLst>
        </pc:spChg>
        <pc:spChg chg="add mod">
          <ac:chgData name="Weiwen Jiang" userId="0e4016a5-9048-4e1b-922e-13dee76f1b6b" providerId="ADAL" clId="{036E9769-7324-47DE-BB3E-1342181CAB03}" dt="2024-01-17T03:02:21.708" v="331" actId="571"/>
          <ac:spMkLst>
            <pc:docMk/>
            <pc:sldMk cId="472839073" sldId="1007"/>
            <ac:spMk id="20" creationId="{E5092F81-A4E3-D316-E421-D12EC62DEF56}"/>
          </ac:spMkLst>
        </pc:spChg>
        <pc:spChg chg="add mod">
          <ac:chgData name="Weiwen Jiang" userId="0e4016a5-9048-4e1b-922e-13dee76f1b6b" providerId="ADAL" clId="{036E9769-7324-47DE-BB3E-1342181CAB03}" dt="2024-01-17T03:02:21.708" v="331" actId="571"/>
          <ac:spMkLst>
            <pc:docMk/>
            <pc:sldMk cId="472839073" sldId="1007"/>
            <ac:spMk id="21" creationId="{175E3EE6-9242-1D8C-F043-0B6CA873647C}"/>
          </ac:spMkLst>
        </pc:spChg>
        <pc:spChg chg="add mod">
          <ac:chgData name="Weiwen Jiang" userId="0e4016a5-9048-4e1b-922e-13dee76f1b6b" providerId="ADAL" clId="{036E9769-7324-47DE-BB3E-1342181CAB03}" dt="2024-01-17T03:02:21.708" v="331" actId="571"/>
          <ac:spMkLst>
            <pc:docMk/>
            <pc:sldMk cId="472839073" sldId="1007"/>
            <ac:spMk id="22" creationId="{31A95235-67AF-6DF6-390F-A7F7E2D60135}"/>
          </ac:spMkLst>
        </pc:spChg>
        <pc:spChg chg="add mod">
          <ac:chgData name="Weiwen Jiang" userId="0e4016a5-9048-4e1b-922e-13dee76f1b6b" providerId="ADAL" clId="{036E9769-7324-47DE-BB3E-1342181CAB03}" dt="2024-01-17T03:02:21.708" v="331" actId="571"/>
          <ac:spMkLst>
            <pc:docMk/>
            <pc:sldMk cId="472839073" sldId="1007"/>
            <ac:spMk id="23" creationId="{4592F675-3E21-44FB-E119-BC4952B9CC56}"/>
          </ac:spMkLst>
        </pc:spChg>
        <pc:spChg chg="add mod">
          <ac:chgData name="Weiwen Jiang" userId="0e4016a5-9048-4e1b-922e-13dee76f1b6b" providerId="ADAL" clId="{036E9769-7324-47DE-BB3E-1342181CAB03}" dt="2024-01-17T03:02:21.708" v="331" actId="571"/>
          <ac:spMkLst>
            <pc:docMk/>
            <pc:sldMk cId="472839073" sldId="1007"/>
            <ac:spMk id="24" creationId="{3AB32F19-FE26-B631-851C-E8DA3D2DFF28}"/>
          </ac:spMkLst>
        </pc:spChg>
        <pc:spChg chg="add mod">
          <ac:chgData name="Weiwen Jiang" userId="0e4016a5-9048-4e1b-922e-13dee76f1b6b" providerId="ADAL" clId="{036E9769-7324-47DE-BB3E-1342181CAB03}" dt="2024-01-17T03:02:21.708" v="331" actId="571"/>
          <ac:spMkLst>
            <pc:docMk/>
            <pc:sldMk cId="472839073" sldId="1007"/>
            <ac:spMk id="25" creationId="{019FB75F-E8E8-E618-2A9C-937CAA2D9269}"/>
          </ac:spMkLst>
        </pc:spChg>
        <pc:spChg chg="add mod">
          <ac:chgData name="Weiwen Jiang" userId="0e4016a5-9048-4e1b-922e-13dee76f1b6b" providerId="ADAL" clId="{036E9769-7324-47DE-BB3E-1342181CAB03}" dt="2024-01-17T03:02:21.708" v="331" actId="571"/>
          <ac:spMkLst>
            <pc:docMk/>
            <pc:sldMk cId="472839073" sldId="1007"/>
            <ac:spMk id="26" creationId="{8031E7F2-273E-2447-8EB5-24ABB7CE6677}"/>
          </ac:spMkLst>
        </pc:spChg>
        <pc:spChg chg="mod">
          <ac:chgData name="Weiwen Jiang" userId="0e4016a5-9048-4e1b-922e-13dee76f1b6b" providerId="ADAL" clId="{036E9769-7324-47DE-BB3E-1342181CAB03}" dt="2024-01-17T03:02:28.342" v="333" actId="1076"/>
          <ac:spMkLst>
            <pc:docMk/>
            <pc:sldMk cId="472839073" sldId="1007"/>
            <ac:spMk id="41" creationId="{22230F9D-ADB2-4AD0-B64F-66486FA17819}"/>
          </ac:spMkLst>
        </pc:spChg>
        <pc:spChg chg="mod">
          <ac:chgData name="Weiwen Jiang" userId="0e4016a5-9048-4e1b-922e-13dee76f1b6b" providerId="ADAL" clId="{036E9769-7324-47DE-BB3E-1342181CAB03}" dt="2024-01-17T03:02:28.342" v="333" actId="1076"/>
          <ac:spMkLst>
            <pc:docMk/>
            <pc:sldMk cId="472839073" sldId="1007"/>
            <ac:spMk id="42" creationId="{42402251-13B1-4176-88C2-E84D9BA1FB1A}"/>
          </ac:spMkLst>
        </pc:spChg>
        <pc:spChg chg="mod">
          <ac:chgData name="Weiwen Jiang" userId="0e4016a5-9048-4e1b-922e-13dee76f1b6b" providerId="ADAL" clId="{036E9769-7324-47DE-BB3E-1342181CAB03}" dt="2024-01-17T03:02:28.342" v="333" actId="1076"/>
          <ac:spMkLst>
            <pc:docMk/>
            <pc:sldMk cId="472839073" sldId="1007"/>
            <ac:spMk id="43" creationId="{0BD6D4B9-74AB-4016-8415-1F64653E8D4C}"/>
          </ac:spMkLst>
        </pc:spChg>
        <pc:spChg chg="mod">
          <ac:chgData name="Weiwen Jiang" userId="0e4016a5-9048-4e1b-922e-13dee76f1b6b" providerId="ADAL" clId="{036E9769-7324-47DE-BB3E-1342181CAB03}" dt="2024-01-17T03:02:28.342" v="333" actId="1076"/>
          <ac:spMkLst>
            <pc:docMk/>
            <pc:sldMk cId="472839073" sldId="1007"/>
            <ac:spMk id="48" creationId="{C43B8463-F8D1-44E8-B424-12B114551956}"/>
          </ac:spMkLst>
        </pc:spChg>
        <pc:spChg chg="mod">
          <ac:chgData name="Weiwen Jiang" userId="0e4016a5-9048-4e1b-922e-13dee76f1b6b" providerId="ADAL" clId="{036E9769-7324-47DE-BB3E-1342181CAB03}" dt="2024-01-17T03:02:28.342" v="333" actId="1076"/>
          <ac:spMkLst>
            <pc:docMk/>
            <pc:sldMk cId="472839073" sldId="1007"/>
            <ac:spMk id="61" creationId="{EFA07CF8-D918-4924-B655-467772BF1FE0}"/>
          </ac:spMkLst>
        </pc:spChg>
        <pc:spChg chg="mod">
          <ac:chgData name="Weiwen Jiang" userId="0e4016a5-9048-4e1b-922e-13dee76f1b6b" providerId="ADAL" clId="{036E9769-7324-47DE-BB3E-1342181CAB03}" dt="2024-01-17T03:02:28.342" v="333" actId="1076"/>
          <ac:spMkLst>
            <pc:docMk/>
            <pc:sldMk cId="472839073" sldId="1007"/>
            <ac:spMk id="62" creationId="{29A0917A-0E2C-4ED3-8D58-AEA3BB8490B3}"/>
          </ac:spMkLst>
        </pc:spChg>
        <pc:spChg chg="mod">
          <ac:chgData name="Weiwen Jiang" userId="0e4016a5-9048-4e1b-922e-13dee76f1b6b" providerId="ADAL" clId="{036E9769-7324-47DE-BB3E-1342181CAB03}" dt="2024-01-17T03:02:28.342" v="333" actId="1076"/>
          <ac:spMkLst>
            <pc:docMk/>
            <pc:sldMk cId="472839073" sldId="1007"/>
            <ac:spMk id="63" creationId="{45C4DB82-7DA5-4054-9E64-CF863EFFE092}"/>
          </ac:spMkLst>
        </pc:spChg>
        <pc:spChg chg="mod">
          <ac:chgData name="Weiwen Jiang" userId="0e4016a5-9048-4e1b-922e-13dee76f1b6b" providerId="ADAL" clId="{036E9769-7324-47DE-BB3E-1342181CAB03}" dt="2024-01-17T03:02:28.342" v="333" actId="1076"/>
          <ac:spMkLst>
            <pc:docMk/>
            <pc:sldMk cId="472839073" sldId="1007"/>
            <ac:spMk id="81" creationId="{F5FC73A0-EB25-4709-A8A7-736DE3E2CF80}"/>
          </ac:spMkLst>
        </pc:spChg>
        <pc:picChg chg="add mod">
          <ac:chgData name="Weiwen Jiang" userId="0e4016a5-9048-4e1b-922e-13dee76f1b6b" providerId="ADAL" clId="{036E9769-7324-47DE-BB3E-1342181CAB03}" dt="2024-01-17T03:02:21.708" v="331" actId="571"/>
          <ac:picMkLst>
            <pc:docMk/>
            <pc:sldMk cId="472839073" sldId="1007"/>
            <ac:picMk id="2" creationId="{66EF7FC5-60B1-AFE7-D7E4-BBB5D5F7C50F}"/>
          </ac:picMkLst>
        </pc:picChg>
        <pc:picChg chg="add mod">
          <ac:chgData name="Weiwen Jiang" userId="0e4016a5-9048-4e1b-922e-13dee76f1b6b" providerId="ADAL" clId="{036E9769-7324-47DE-BB3E-1342181CAB03}" dt="2024-01-17T03:02:21.708" v="331" actId="571"/>
          <ac:picMkLst>
            <pc:docMk/>
            <pc:sldMk cId="472839073" sldId="1007"/>
            <ac:picMk id="3" creationId="{2CB8ADD1-5740-ADCA-E32E-735A1E321CDF}"/>
          </ac:picMkLst>
        </pc:picChg>
        <pc:picChg chg="mod">
          <ac:chgData name="Weiwen Jiang" userId="0e4016a5-9048-4e1b-922e-13dee76f1b6b" providerId="ADAL" clId="{036E9769-7324-47DE-BB3E-1342181CAB03}" dt="2024-01-17T03:02:28.342" v="333" actId="1076"/>
          <ac:picMkLst>
            <pc:docMk/>
            <pc:sldMk cId="472839073" sldId="1007"/>
            <ac:picMk id="5122" creationId="{F921146D-D1C1-485E-9AEB-5664A55B375F}"/>
          </ac:picMkLst>
        </pc:picChg>
        <pc:picChg chg="mod">
          <ac:chgData name="Weiwen Jiang" userId="0e4016a5-9048-4e1b-922e-13dee76f1b6b" providerId="ADAL" clId="{036E9769-7324-47DE-BB3E-1342181CAB03}" dt="2024-01-17T03:02:28.342" v="333" actId="1076"/>
          <ac:picMkLst>
            <pc:docMk/>
            <pc:sldMk cId="472839073" sldId="1007"/>
            <ac:picMk id="5126" creationId="{47B7B792-681C-4442-8464-7E9C58A9E7F8}"/>
          </ac:picMkLst>
        </pc:picChg>
      </pc:sldChg>
      <pc:sldChg chg="del">
        <pc:chgData name="Weiwen Jiang" userId="0e4016a5-9048-4e1b-922e-13dee76f1b6b" providerId="ADAL" clId="{036E9769-7324-47DE-BB3E-1342181CAB03}" dt="2024-01-17T03:01:05.588" v="326" actId="47"/>
        <pc:sldMkLst>
          <pc:docMk/>
          <pc:sldMk cId="1634393932" sldId="100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7EBBB4D-5B8A-944A-A7AF-8238FC257A25}"/>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smtClean="0">
                <a:latin typeface="Times New Roman" charset="0"/>
                <a:ea typeface="ＭＳ Ｐゴシック" charset="0"/>
                <a:cs typeface="ＭＳ Ｐゴシック" charset="0"/>
              </a:defRPr>
            </a:lvl1pPr>
          </a:lstStyle>
          <a:p>
            <a:pPr>
              <a:defRPr/>
            </a:pPr>
            <a:endParaRPr lang="en-US"/>
          </a:p>
        </p:txBody>
      </p:sp>
      <p:sp>
        <p:nvSpPr>
          <p:cNvPr id="110595" name="Rectangle 3">
            <a:extLst>
              <a:ext uri="{FF2B5EF4-FFF2-40B4-BE49-F238E27FC236}">
                <a16:creationId xmlns:a16="http://schemas.microsoft.com/office/drawing/2014/main" id="{C4203D02-6D4B-1A4F-8A24-D2E12A803FE8}"/>
              </a:ext>
            </a:extLst>
          </p:cNvPr>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smtClean="0">
                <a:latin typeface="Times New Roman" charset="0"/>
                <a:ea typeface="ＭＳ Ｐゴシック" charset="0"/>
                <a:cs typeface="ＭＳ Ｐゴシック" charset="0"/>
              </a:defRPr>
            </a:lvl1pPr>
          </a:lstStyle>
          <a:p>
            <a:pPr>
              <a:defRPr/>
            </a:pPr>
            <a:endParaRPr lang="en-US"/>
          </a:p>
        </p:txBody>
      </p:sp>
      <p:sp>
        <p:nvSpPr>
          <p:cNvPr id="110596" name="Rectangle 4">
            <a:extLst>
              <a:ext uri="{FF2B5EF4-FFF2-40B4-BE49-F238E27FC236}">
                <a16:creationId xmlns:a16="http://schemas.microsoft.com/office/drawing/2014/main" id="{A67C94C3-34A1-BE4B-A596-1EAC72790AC4}"/>
              </a:ext>
            </a:extLst>
          </p:cNvPr>
          <p:cNvSpPr>
            <a:spLocks noGrp="1" noChangeArrowheads="1"/>
          </p:cNvSpPr>
          <p:nvPr>
            <p:ph type="ftr" sz="quarter" idx="2"/>
          </p:nvPr>
        </p:nvSpPr>
        <p:spPr bwMode="auto">
          <a:xfrm>
            <a:off x="0" y="8820150"/>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smtClean="0">
                <a:latin typeface="Times New Roman" charset="0"/>
                <a:ea typeface="ＭＳ Ｐゴシック" charset="0"/>
                <a:cs typeface="ＭＳ Ｐゴシック" charset="0"/>
              </a:defRPr>
            </a:lvl1pPr>
          </a:lstStyle>
          <a:p>
            <a:pPr>
              <a:defRPr/>
            </a:pPr>
            <a:endParaRPr lang="en-US"/>
          </a:p>
        </p:txBody>
      </p:sp>
      <p:sp>
        <p:nvSpPr>
          <p:cNvPr id="110597" name="Rectangle 5">
            <a:extLst>
              <a:ext uri="{FF2B5EF4-FFF2-40B4-BE49-F238E27FC236}">
                <a16:creationId xmlns:a16="http://schemas.microsoft.com/office/drawing/2014/main" id="{1B5A1C07-7537-D84F-BDAA-967B184B2742}"/>
              </a:ext>
            </a:extLst>
          </p:cNvPr>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vl1pPr>
          </a:lstStyle>
          <a:p>
            <a:fld id="{D0FA44C1-F6E8-CC4D-A3FF-989AE15C002A}"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6D48E2A-B44E-0D41-928F-04368FE2A205}"/>
              </a:ext>
            </a:extLst>
          </p:cNvPr>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ea typeface="ＭＳ Ｐゴシック" charset="0"/>
                <a:cs typeface="ＭＳ Ｐゴシック" charset="0"/>
              </a:defRPr>
            </a:lvl1pPr>
          </a:lstStyle>
          <a:p>
            <a:pPr>
              <a:defRPr/>
            </a:pPr>
            <a:endParaRPr lang="pl-PL"/>
          </a:p>
        </p:txBody>
      </p:sp>
      <p:sp>
        <p:nvSpPr>
          <p:cNvPr id="175107" name="Rectangle 3">
            <a:extLst>
              <a:ext uri="{FF2B5EF4-FFF2-40B4-BE49-F238E27FC236}">
                <a16:creationId xmlns:a16="http://schemas.microsoft.com/office/drawing/2014/main" id="{86019811-1BD1-934E-A05D-C98035FCABB0}"/>
              </a:ext>
            </a:extLst>
          </p:cNvPr>
          <p:cNvSpPr>
            <a:spLocks noGrp="1" noChangeArrowheads="1"/>
          </p:cNvSpPr>
          <p:nvPr>
            <p:ph type="dt" idx="1"/>
          </p:nvPr>
        </p:nvSpPr>
        <p:spPr bwMode="auto">
          <a:xfrm>
            <a:off x="3956050" y="0"/>
            <a:ext cx="3027363"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ea typeface="ＭＳ Ｐゴシック" charset="0"/>
                <a:cs typeface="ＭＳ Ｐゴシック" charset="0"/>
              </a:defRPr>
            </a:lvl1pPr>
          </a:lstStyle>
          <a:p>
            <a:pPr>
              <a:defRPr/>
            </a:pPr>
            <a:endParaRPr lang="pl-PL"/>
          </a:p>
        </p:txBody>
      </p:sp>
      <p:sp>
        <p:nvSpPr>
          <p:cNvPr id="21508" name="Rectangle 4">
            <a:extLst>
              <a:ext uri="{FF2B5EF4-FFF2-40B4-BE49-F238E27FC236}">
                <a16:creationId xmlns:a16="http://schemas.microsoft.com/office/drawing/2014/main" id="{F9B06EAE-F6B5-E44F-AB01-886FE8408EF4}"/>
              </a:ext>
            </a:extLst>
          </p:cNvPr>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a:extLst>
              <a:ext uri="{FF2B5EF4-FFF2-40B4-BE49-F238E27FC236}">
                <a16:creationId xmlns:a16="http://schemas.microsoft.com/office/drawing/2014/main" id="{AB50D29F-8726-0C40-B808-B181BF58553C}"/>
              </a:ext>
            </a:extLst>
          </p:cNvPr>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noProof="0"/>
              <a:t>Click to edit Master text styles</a:t>
            </a:r>
          </a:p>
          <a:p>
            <a:pPr lvl="1"/>
            <a:r>
              <a:rPr lang="pl-PL" noProof="0"/>
              <a:t>Second level</a:t>
            </a:r>
          </a:p>
          <a:p>
            <a:pPr lvl="2"/>
            <a:r>
              <a:rPr lang="pl-PL" noProof="0"/>
              <a:t>Third level</a:t>
            </a:r>
          </a:p>
          <a:p>
            <a:pPr lvl="3"/>
            <a:r>
              <a:rPr lang="pl-PL" noProof="0"/>
              <a:t>Fourth level</a:t>
            </a:r>
          </a:p>
          <a:p>
            <a:pPr lvl="4"/>
            <a:r>
              <a:rPr lang="pl-PL" noProof="0"/>
              <a:t>Fifth level</a:t>
            </a:r>
          </a:p>
        </p:txBody>
      </p:sp>
      <p:sp>
        <p:nvSpPr>
          <p:cNvPr id="175110" name="Rectangle 6">
            <a:extLst>
              <a:ext uri="{FF2B5EF4-FFF2-40B4-BE49-F238E27FC236}">
                <a16:creationId xmlns:a16="http://schemas.microsoft.com/office/drawing/2014/main" id="{4D93CAD1-A00B-F349-9293-48CF1DDAE02F}"/>
              </a:ext>
            </a:extLst>
          </p:cNvPr>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ea typeface="ＭＳ Ｐゴシック" charset="0"/>
                <a:cs typeface="ＭＳ Ｐゴシック" charset="0"/>
              </a:defRPr>
            </a:lvl1pPr>
          </a:lstStyle>
          <a:p>
            <a:pPr>
              <a:defRPr/>
            </a:pPr>
            <a:endParaRPr lang="pl-PL"/>
          </a:p>
        </p:txBody>
      </p:sp>
      <p:sp>
        <p:nvSpPr>
          <p:cNvPr id="175111" name="Rectangle 7">
            <a:extLst>
              <a:ext uri="{FF2B5EF4-FFF2-40B4-BE49-F238E27FC236}">
                <a16:creationId xmlns:a16="http://schemas.microsoft.com/office/drawing/2014/main" id="{E72E8E80-3BDE-304E-92CE-155DCAF5A609}"/>
              </a:ext>
            </a:extLst>
          </p:cNvPr>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8520811-CEB9-5D47-A50C-4442C1BB2939}" type="slidenum">
              <a:rPr lang="pl-PL" altLang="en-US"/>
              <a:pPr/>
              <a:t>‹#›</a:t>
            </a:fld>
            <a:endParaRPr lang="pl-P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BD1B29-0410-E647-8D11-BF6621CCB2BF}" type="slidenum">
              <a:rPr lang="pl-PL" altLang="en-US" smtClean="0"/>
              <a:pPr/>
              <a:t>4</a:t>
            </a:fld>
            <a:endParaRPr lang="pl-PL" altLang="en-US"/>
          </a:p>
        </p:txBody>
      </p:sp>
    </p:spTree>
    <p:extLst>
      <p:ext uri="{BB962C8B-B14F-4D97-AF65-F5344CB8AC3E}">
        <p14:creationId xmlns:p14="http://schemas.microsoft.com/office/powerpoint/2010/main" val="303890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520811-CEB9-5D47-A50C-4442C1BB2939}" type="slidenum">
              <a:rPr lang="pl-PL" altLang="en-US" smtClean="0"/>
              <a:pPr/>
              <a:t>12</a:t>
            </a:fld>
            <a:endParaRPr lang="pl-PL" altLang="en-US"/>
          </a:p>
        </p:txBody>
      </p:sp>
    </p:spTree>
    <p:extLst>
      <p:ext uri="{BB962C8B-B14F-4D97-AF65-F5344CB8AC3E}">
        <p14:creationId xmlns:p14="http://schemas.microsoft.com/office/powerpoint/2010/main" val="139757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5037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4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92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506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
    <p:bg>
      <p:bgPr>
        <a:solidFill>
          <a:schemeClr val="tx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996157F-BA9C-E04A-80E5-9DA8ABC240CB}"/>
              </a:ext>
            </a:extLst>
          </p:cNvPr>
          <p:cNvPicPr>
            <a:picLocks noChangeAspect="1"/>
          </p:cNvPicPr>
          <p:nvPr userDrawn="1"/>
        </p:nvPicPr>
        <p:blipFill rotWithShape="1">
          <a:blip r:embed="rId2"/>
          <a:srcRect r="19463"/>
          <a:stretch/>
        </p:blipFill>
        <p:spPr>
          <a:xfrm>
            <a:off x="0" y="0"/>
            <a:ext cx="9144000" cy="6858000"/>
          </a:xfrm>
          <a:prstGeom prst="rect">
            <a:avLst/>
          </a:prstGeom>
        </p:spPr>
      </p:pic>
      <p:pic>
        <p:nvPicPr>
          <p:cNvPr id="5" name="Picture 4">
            <a:extLst>
              <a:ext uri="{FF2B5EF4-FFF2-40B4-BE49-F238E27FC236}">
                <a16:creationId xmlns:a16="http://schemas.microsoft.com/office/drawing/2014/main" id="{604AD9C8-E5A0-774C-89EC-7B9CE07BD3F8}"/>
              </a:ext>
            </a:extLst>
          </p:cNvPr>
          <p:cNvPicPr>
            <a:picLocks noChangeAspect="1"/>
          </p:cNvPicPr>
          <p:nvPr userDrawn="1"/>
        </p:nvPicPr>
        <p:blipFill>
          <a:blip r:embed="rId3"/>
          <a:stretch>
            <a:fillRect/>
          </a:stretch>
        </p:blipFill>
        <p:spPr>
          <a:xfrm>
            <a:off x="3270452" y="685800"/>
            <a:ext cx="2654377" cy="1628194"/>
          </a:xfrm>
          <a:prstGeom prst="rect">
            <a:avLst/>
          </a:prstGeom>
        </p:spPr>
      </p:pic>
      <p:grpSp>
        <p:nvGrpSpPr>
          <p:cNvPr id="6" name="Group 5">
            <a:extLst>
              <a:ext uri="{FF2B5EF4-FFF2-40B4-BE49-F238E27FC236}">
                <a16:creationId xmlns:a16="http://schemas.microsoft.com/office/drawing/2014/main" id="{7D39621D-226A-8148-BA50-331BE5E4B360}"/>
              </a:ext>
            </a:extLst>
          </p:cNvPr>
          <p:cNvGrpSpPr/>
          <p:nvPr userDrawn="1"/>
        </p:nvGrpSpPr>
        <p:grpSpPr>
          <a:xfrm>
            <a:off x="2819400" y="3418257"/>
            <a:ext cx="3683231" cy="674932"/>
            <a:chOff x="4372071" y="3418257"/>
            <a:chExt cx="3470796" cy="674932"/>
          </a:xfrm>
        </p:grpSpPr>
        <p:pic>
          <p:nvPicPr>
            <p:cNvPr id="9" name="Picture 8">
              <a:extLst>
                <a:ext uri="{FF2B5EF4-FFF2-40B4-BE49-F238E27FC236}">
                  <a16:creationId xmlns:a16="http://schemas.microsoft.com/office/drawing/2014/main" id="{79E5A890-E9CB-F545-B0E3-0CA47D272E92}"/>
                </a:ext>
              </a:extLst>
            </p:cNvPr>
            <p:cNvPicPr>
              <a:picLocks noChangeAspect="1"/>
            </p:cNvPicPr>
            <p:nvPr userDrawn="1"/>
          </p:nvPicPr>
          <p:blipFill>
            <a:blip r:embed="rId4"/>
            <a:stretch>
              <a:fillRect/>
            </a:stretch>
          </p:blipFill>
          <p:spPr>
            <a:xfrm>
              <a:off x="4372071" y="3418257"/>
              <a:ext cx="674932" cy="674932"/>
            </a:xfrm>
            <a:prstGeom prst="rect">
              <a:avLst/>
            </a:prstGeom>
          </p:spPr>
        </p:pic>
        <p:pic>
          <p:nvPicPr>
            <p:cNvPr id="10" name="Picture 9">
              <a:extLst>
                <a:ext uri="{FF2B5EF4-FFF2-40B4-BE49-F238E27FC236}">
                  <a16:creationId xmlns:a16="http://schemas.microsoft.com/office/drawing/2014/main" id="{A1126149-44DC-FE46-8A65-58BE7FED2F39}"/>
                </a:ext>
              </a:extLst>
            </p:cNvPr>
            <p:cNvPicPr>
              <a:picLocks noChangeAspect="1"/>
            </p:cNvPicPr>
            <p:nvPr userDrawn="1"/>
          </p:nvPicPr>
          <p:blipFill>
            <a:blip r:embed="rId5"/>
            <a:stretch>
              <a:fillRect/>
            </a:stretch>
          </p:blipFill>
          <p:spPr>
            <a:xfrm>
              <a:off x="6468969" y="3418257"/>
              <a:ext cx="674932" cy="674932"/>
            </a:xfrm>
            <a:prstGeom prst="rect">
              <a:avLst/>
            </a:prstGeom>
          </p:spPr>
        </p:pic>
        <p:pic>
          <p:nvPicPr>
            <p:cNvPr id="11" name="Picture 10">
              <a:extLst>
                <a:ext uri="{FF2B5EF4-FFF2-40B4-BE49-F238E27FC236}">
                  <a16:creationId xmlns:a16="http://schemas.microsoft.com/office/drawing/2014/main" id="{6BCF3130-1630-0343-9C06-8D09FC68F4E9}"/>
                </a:ext>
              </a:extLst>
            </p:cNvPr>
            <p:cNvPicPr>
              <a:picLocks noChangeAspect="1"/>
            </p:cNvPicPr>
            <p:nvPr userDrawn="1"/>
          </p:nvPicPr>
          <p:blipFill>
            <a:blip r:embed="rId6"/>
            <a:stretch>
              <a:fillRect/>
            </a:stretch>
          </p:blipFill>
          <p:spPr>
            <a:xfrm>
              <a:off x="7167935" y="3418257"/>
              <a:ext cx="674932" cy="674932"/>
            </a:xfrm>
            <a:prstGeom prst="rect">
              <a:avLst/>
            </a:prstGeom>
          </p:spPr>
        </p:pic>
        <p:pic>
          <p:nvPicPr>
            <p:cNvPr id="12" name="Picture 11">
              <a:extLst>
                <a:ext uri="{FF2B5EF4-FFF2-40B4-BE49-F238E27FC236}">
                  <a16:creationId xmlns:a16="http://schemas.microsoft.com/office/drawing/2014/main" id="{F4DF3525-9638-BB41-BEE3-B77246F916E4}"/>
                </a:ext>
              </a:extLst>
            </p:cNvPr>
            <p:cNvPicPr>
              <a:picLocks noChangeAspect="1"/>
            </p:cNvPicPr>
            <p:nvPr userDrawn="1"/>
          </p:nvPicPr>
          <p:blipFill>
            <a:blip r:embed="rId7"/>
            <a:stretch>
              <a:fillRect/>
            </a:stretch>
          </p:blipFill>
          <p:spPr>
            <a:xfrm>
              <a:off x="5071037" y="3418257"/>
              <a:ext cx="674932" cy="674932"/>
            </a:xfrm>
            <a:prstGeom prst="rect">
              <a:avLst/>
            </a:prstGeom>
          </p:spPr>
        </p:pic>
        <p:pic>
          <p:nvPicPr>
            <p:cNvPr id="13" name="Picture 12">
              <a:extLst>
                <a:ext uri="{FF2B5EF4-FFF2-40B4-BE49-F238E27FC236}">
                  <a16:creationId xmlns:a16="http://schemas.microsoft.com/office/drawing/2014/main" id="{3DCE0DD5-D635-3B4E-89ED-1374AB93C2D4}"/>
                </a:ext>
              </a:extLst>
            </p:cNvPr>
            <p:cNvPicPr>
              <a:picLocks noChangeAspect="1"/>
            </p:cNvPicPr>
            <p:nvPr userDrawn="1"/>
          </p:nvPicPr>
          <p:blipFill>
            <a:blip r:embed="rId8"/>
            <a:stretch>
              <a:fillRect/>
            </a:stretch>
          </p:blipFill>
          <p:spPr>
            <a:xfrm>
              <a:off x="5770003" y="3418257"/>
              <a:ext cx="674932" cy="674932"/>
            </a:xfrm>
            <a:prstGeom prst="rect">
              <a:avLst/>
            </a:prstGeom>
          </p:spPr>
        </p:pic>
      </p:grpSp>
      <p:sp>
        <p:nvSpPr>
          <p:cNvPr id="3" name="Content Placeholder 2">
            <a:extLst>
              <a:ext uri="{FF2B5EF4-FFF2-40B4-BE49-F238E27FC236}">
                <a16:creationId xmlns:a16="http://schemas.microsoft.com/office/drawing/2014/main" id="{4DC227F9-BC54-F047-971E-2070A12085C1}"/>
              </a:ext>
            </a:extLst>
          </p:cNvPr>
          <p:cNvSpPr>
            <a:spLocks noGrp="1"/>
          </p:cNvSpPr>
          <p:nvPr>
            <p:ph sz="quarter" idx="10"/>
          </p:nvPr>
        </p:nvSpPr>
        <p:spPr>
          <a:xfrm>
            <a:off x="3119438" y="4233362"/>
            <a:ext cx="2905125" cy="2038350"/>
          </a:xfrm>
        </p:spPr>
        <p:txBody>
          <a:bodyPr>
            <a:normAutofit/>
          </a:bodyPr>
          <a:lstStyle>
            <a:lvl1pPr marL="0" indent="0" algn="ctr">
              <a:buNone/>
              <a:defRPr sz="1500">
                <a:solidFill>
                  <a:schemeClr val="bg1"/>
                </a:solidFill>
              </a:defRPr>
            </a:lvl1pPr>
            <a:lvl2pPr marL="342884" indent="0" algn="ctr">
              <a:buNone/>
              <a:defRPr>
                <a:solidFill>
                  <a:schemeClr val="bg1"/>
                </a:solidFill>
              </a:defRPr>
            </a:lvl2pPr>
            <a:lvl3pPr marL="685766" indent="0" algn="ctr">
              <a:buNone/>
              <a:defRPr>
                <a:solidFill>
                  <a:schemeClr val="bg1"/>
                </a:solidFill>
              </a:defRPr>
            </a:lvl3pPr>
            <a:lvl4pPr marL="1028649" indent="0" algn="ctr">
              <a:buNone/>
              <a:defRPr>
                <a:solidFill>
                  <a:schemeClr val="bg1"/>
                </a:solidFill>
              </a:defRPr>
            </a:lvl4pPr>
            <a:lvl5pPr marL="1371532" indent="0" algn="ctr">
              <a:buNone/>
              <a:defRPr>
                <a:solidFill>
                  <a:schemeClr val="bg1"/>
                </a:solidFill>
              </a:defRPr>
            </a:lvl5pPr>
          </a:lstStyle>
          <a:p>
            <a:pPr lvl="0"/>
            <a:r>
              <a:rPr lang="en-US"/>
              <a:t>Click to edit Master text styles</a:t>
            </a:r>
          </a:p>
        </p:txBody>
      </p:sp>
      <p:sp>
        <p:nvSpPr>
          <p:cNvPr id="14" name="Content Placeholder 13">
            <a:extLst>
              <a:ext uri="{FF2B5EF4-FFF2-40B4-BE49-F238E27FC236}">
                <a16:creationId xmlns:a16="http://schemas.microsoft.com/office/drawing/2014/main" id="{21D62499-3262-B94A-BBAE-7736709F3815}"/>
              </a:ext>
            </a:extLst>
          </p:cNvPr>
          <p:cNvSpPr>
            <a:spLocks noGrp="1"/>
          </p:cNvSpPr>
          <p:nvPr>
            <p:ph sz="quarter" idx="11" hasCustomPrompt="1"/>
          </p:nvPr>
        </p:nvSpPr>
        <p:spPr>
          <a:xfrm>
            <a:off x="2913040" y="2673928"/>
            <a:ext cx="3317924" cy="449501"/>
          </a:xfrm>
          <a:ln>
            <a:noFill/>
          </a:ln>
        </p:spPr>
        <p:txBody>
          <a:bodyPr>
            <a:normAutofit/>
          </a:bodyPr>
          <a:lstStyle>
            <a:lvl1pPr marL="0" indent="0" algn="ctr">
              <a:buNone/>
              <a:defRPr sz="1500" b="1">
                <a:ln>
                  <a:solidFill>
                    <a:schemeClr val="accent1"/>
                  </a:solidFill>
                </a:ln>
                <a:solidFill>
                  <a:schemeClr val="accent1"/>
                </a:solidFill>
              </a:defRPr>
            </a:lvl1pPr>
            <a:lvl2pPr>
              <a:defRPr>
                <a:ln>
                  <a:solidFill>
                    <a:schemeClr val="accent1"/>
                  </a:solidFill>
                </a:ln>
              </a:defRPr>
            </a:lvl2pPr>
            <a:lvl3pPr>
              <a:defRPr>
                <a:ln>
                  <a:solidFill>
                    <a:schemeClr val="accent1"/>
                  </a:solidFill>
                </a:ln>
              </a:defRPr>
            </a:lvl3pPr>
            <a:lvl4pPr>
              <a:defRPr>
                <a:ln>
                  <a:solidFill>
                    <a:schemeClr val="accent1"/>
                  </a:solidFill>
                </a:ln>
              </a:defRPr>
            </a:lvl4pPr>
            <a:lvl5pPr>
              <a:defRPr>
                <a:ln>
                  <a:solidFill>
                    <a:schemeClr val="accent1"/>
                  </a:solidFill>
                </a:ln>
              </a:defRPr>
            </a:lvl5pPr>
          </a:lstStyle>
          <a:p>
            <a:pPr lvl="0"/>
            <a:r>
              <a:rPr lang="en-US"/>
              <a:t>Click to edit URL</a:t>
            </a:r>
          </a:p>
        </p:txBody>
      </p:sp>
    </p:spTree>
    <p:extLst>
      <p:ext uri="{BB962C8B-B14F-4D97-AF65-F5344CB8AC3E}">
        <p14:creationId xmlns:p14="http://schemas.microsoft.com/office/powerpoint/2010/main" val="2119827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0F10E2-ADCB-2744-A072-1F94F255465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133A1B-D718-4D44-BE52-C5D2C49A1D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99696A1-D0A8-B14B-96D4-CA0CB6FFE060}"/>
              </a:ext>
            </a:extLst>
          </p:cNvPr>
          <p:cNvSpPr>
            <a:spLocks noGrp="1" noChangeArrowheads="1"/>
          </p:cNvSpPr>
          <p:nvPr>
            <p:ph type="sldNum" sz="quarter" idx="12"/>
          </p:nvPr>
        </p:nvSpPr>
        <p:spPr>
          <a:ln/>
        </p:spPr>
        <p:txBody>
          <a:bodyPr/>
          <a:lstStyle>
            <a:lvl1pPr>
              <a:defRPr/>
            </a:lvl1pPr>
          </a:lstStyle>
          <a:p>
            <a:fld id="{BF2FD0B8-B142-FE4E-8221-9A22CCE0695C}" type="slidenum">
              <a:rPr lang="en-US" altLang="en-US"/>
              <a:pPr/>
              <a:t>‹#›</a:t>
            </a:fld>
            <a:endParaRPr lang="en-US" altLang="en-US"/>
          </a:p>
        </p:txBody>
      </p:sp>
    </p:spTree>
    <p:extLst>
      <p:ext uri="{BB962C8B-B14F-4D97-AF65-F5344CB8AC3E}">
        <p14:creationId xmlns:p14="http://schemas.microsoft.com/office/powerpoint/2010/main" val="42522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7EB877-144B-784C-8E29-76AFF30208A2}"/>
              </a:ext>
            </a:extLst>
          </p:cNvPr>
          <p:cNvSpPr>
            <a:spLocks noGrp="1" noChangeArrowheads="1"/>
          </p:cNvSpPr>
          <p:nvPr>
            <p:ph type="dt" sz="half" idx="10"/>
          </p:nvPr>
        </p:nvSpPr>
        <p:spPr/>
        <p:txBody>
          <a:bodyPr/>
          <a:lstStyle>
            <a:lvl1pPr>
              <a:defRPr smtClean="0">
                <a:latin typeface="Arial" charset="0"/>
              </a:defRPr>
            </a:lvl1pPr>
          </a:lstStyle>
          <a:p>
            <a:pPr>
              <a:defRPr/>
            </a:pPr>
            <a:endParaRPr lang="en-US"/>
          </a:p>
        </p:txBody>
      </p:sp>
      <p:sp>
        <p:nvSpPr>
          <p:cNvPr id="5" name="Rectangle 5">
            <a:extLst>
              <a:ext uri="{FF2B5EF4-FFF2-40B4-BE49-F238E27FC236}">
                <a16:creationId xmlns:a16="http://schemas.microsoft.com/office/drawing/2014/main" id="{D5C4EFED-AC8A-C04A-81B0-A2A5E1AD8336}"/>
              </a:ext>
            </a:extLst>
          </p:cNvPr>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6" name="Rectangle 6">
            <a:extLst>
              <a:ext uri="{FF2B5EF4-FFF2-40B4-BE49-F238E27FC236}">
                <a16:creationId xmlns:a16="http://schemas.microsoft.com/office/drawing/2014/main" id="{5FD3A0F7-9F3E-7D4E-AAFE-F2A3D4E519B2}"/>
              </a:ext>
            </a:extLst>
          </p:cNvPr>
          <p:cNvSpPr>
            <a:spLocks noGrp="1" noChangeArrowheads="1"/>
          </p:cNvSpPr>
          <p:nvPr>
            <p:ph type="sldNum" sz="quarter" idx="12"/>
          </p:nvPr>
        </p:nvSpPr>
        <p:spPr/>
        <p:txBody>
          <a:bodyPr/>
          <a:lstStyle>
            <a:lvl1pPr>
              <a:defRPr/>
            </a:lvl1pPr>
          </a:lstStyle>
          <a:p>
            <a:fld id="{5241FBAE-7BA6-E045-BB35-EAC1E78A2918}" type="slidenum">
              <a:rPr lang="en-US" altLang="en-US"/>
              <a:pPr/>
              <a:t>‹#›</a:t>
            </a:fld>
            <a:endParaRPr lang="en-US" altLang="en-US"/>
          </a:p>
        </p:txBody>
      </p:sp>
    </p:spTree>
    <p:extLst>
      <p:ext uri="{BB962C8B-B14F-4D97-AF65-F5344CB8AC3E}">
        <p14:creationId xmlns:p14="http://schemas.microsoft.com/office/powerpoint/2010/main" val="593828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rii_application_large_change">
            <a:extLst>
              <a:ext uri="{FF2B5EF4-FFF2-40B4-BE49-F238E27FC236}">
                <a16:creationId xmlns:a16="http://schemas.microsoft.com/office/drawing/2014/main" id="{5789CEF5-BCB8-D249-9337-BB85F81435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a:extLst>
              <a:ext uri="{FF2B5EF4-FFF2-40B4-BE49-F238E27FC236}">
                <a16:creationId xmlns:a16="http://schemas.microsoft.com/office/drawing/2014/main" id="{FBFE4855-4220-6E45-9389-E566A9752D36}"/>
              </a:ext>
            </a:extLst>
          </p:cNvPr>
          <p:cNvSpPr>
            <a:spLocks noChangeShapeType="1"/>
          </p:cNvSpPr>
          <p:nvPr/>
        </p:nvSpPr>
        <p:spPr bwMode="auto">
          <a:xfrm>
            <a:off x="381000" y="6477000"/>
            <a:ext cx="83820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Rectangle 7">
            <a:extLst>
              <a:ext uri="{FF2B5EF4-FFF2-40B4-BE49-F238E27FC236}">
                <a16:creationId xmlns:a16="http://schemas.microsoft.com/office/drawing/2014/main" id="{FCC88FE4-3A9A-7348-A238-0B8BA48BFDF6}"/>
              </a:ext>
            </a:extLst>
          </p:cNvPr>
          <p:cNvSpPr>
            <a:spLocks noChangeArrowheads="1"/>
          </p:cNvSpPr>
          <p:nvPr/>
        </p:nvSpPr>
        <p:spPr bwMode="auto">
          <a:xfrm>
            <a:off x="4572000" y="6553200"/>
            <a:ext cx="419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r>
              <a:rPr lang="en-US" altLang="en-US" sz="1400">
                <a:solidFill>
                  <a:srgbClr val="009900"/>
                </a:solidFill>
              </a:rPr>
              <a:t>George Mason University</a:t>
            </a:r>
            <a:endParaRPr lang="pl-PL" altLang="en-US" sz="1400">
              <a:solidFill>
                <a:srgbClr val="009900"/>
              </a:solidFill>
            </a:endParaRPr>
          </a:p>
        </p:txBody>
      </p:sp>
      <p:sp>
        <p:nvSpPr>
          <p:cNvPr id="54275" name="Rectangle 3"/>
          <p:cNvSpPr>
            <a:spLocks noGrp="1" noChangeArrowheads="1"/>
          </p:cNvSpPr>
          <p:nvPr>
            <p:ph type="ctrTitle"/>
          </p:nvPr>
        </p:nvSpPr>
        <p:spPr>
          <a:xfrm>
            <a:off x="962025" y="1925638"/>
            <a:ext cx="7772400" cy="1143000"/>
          </a:xfrm>
        </p:spPr>
        <p:txBody>
          <a:bodyPr/>
          <a:lstStyle>
            <a:lvl1pPr algn="ctr">
              <a:defRPr/>
            </a:lvl1pPr>
          </a:lstStyle>
          <a:p>
            <a:r>
              <a:rPr lang="en-US"/>
              <a:t>Click to add text</a:t>
            </a:r>
            <a:endParaRPr lang="pl-PL"/>
          </a:p>
        </p:txBody>
      </p:sp>
      <p:sp>
        <p:nvSpPr>
          <p:cNvPr id="54276" name="Rectangle 4"/>
          <p:cNvSpPr>
            <a:spLocks noGrp="1" noChangeArrowheads="1"/>
          </p:cNvSpPr>
          <p:nvPr>
            <p:ph type="subTitle" idx="1"/>
          </p:nvPr>
        </p:nvSpPr>
        <p:spPr>
          <a:xfrm>
            <a:off x="1647825" y="3738563"/>
            <a:ext cx="6400800" cy="1752600"/>
          </a:xfrm>
        </p:spPr>
        <p:txBody>
          <a:bodyPr/>
          <a:lstStyle>
            <a:lvl1pPr marL="0" indent="0" algn="ctr">
              <a:buFontTx/>
              <a:buNone/>
              <a:defRPr>
                <a:solidFill>
                  <a:srgbClr val="800000"/>
                </a:solidFill>
              </a:defRPr>
            </a:lvl1pPr>
          </a:lstStyle>
          <a:p>
            <a:r>
              <a:rPr lang="en-US"/>
              <a:t>Click to add text</a:t>
            </a:r>
            <a:endParaRPr lang="pl-PL"/>
          </a:p>
        </p:txBody>
      </p:sp>
      <p:sp>
        <p:nvSpPr>
          <p:cNvPr id="7" name="Rectangle 8">
            <a:extLst>
              <a:ext uri="{FF2B5EF4-FFF2-40B4-BE49-F238E27FC236}">
                <a16:creationId xmlns:a16="http://schemas.microsoft.com/office/drawing/2014/main" id="{59300DAB-4DC7-254D-B206-961DD74412E2}"/>
              </a:ext>
            </a:extLst>
          </p:cNvPr>
          <p:cNvSpPr>
            <a:spLocks noGrp="1" noChangeArrowheads="1"/>
          </p:cNvSpPr>
          <p:nvPr>
            <p:ph type="ftr" sz="quarter" idx="10"/>
          </p:nvPr>
        </p:nvSpPr>
        <p:spPr>
          <a:xfrm>
            <a:off x="381000" y="6553200"/>
            <a:ext cx="4800600" cy="304800"/>
          </a:xfrm>
        </p:spPr>
        <p:txBody>
          <a:bodyPr/>
          <a:lstStyle>
            <a:lvl1pPr>
              <a:defRPr/>
            </a:lvl1pPr>
          </a:lstStyle>
          <a:p>
            <a:endParaRPr lang="pl-PL" altLang="en-US"/>
          </a:p>
        </p:txBody>
      </p:sp>
    </p:spTree>
    <p:extLst>
      <p:ext uri="{BB962C8B-B14F-4D97-AF65-F5344CB8AC3E}">
        <p14:creationId xmlns:p14="http://schemas.microsoft.com/office/powerpoint/2010/main" val="2463714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09D85495-1EB6-F048-A18C-4A699BD0F629}"/>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1149996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a:extLst>
              <a:ext uri="{FF2B5EF4-FFF2-40B4-BE49-F238E27FC236}">
                <a16:creationId xmlns:a16="http://schemas.microsoft.com/office/drawing/2014/main" id="{5F5D5876-B9BC-1E44-B05C-5DCC2FD4C9C4}"/>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204388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1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E6768069-AFB6-4147-BAC0-4D27F2DD8BDE}"/>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293424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9802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a:extLst>
              <a:ext uri="{FF2B5EF4-FFF2-40B4-BE49-F238E27FC236}">
                <a16:creationId xmlns:a16="http://schemas.microsoft.com/office/drawing/2014/main" id="{B4DB8083-761C-B642-9CB2-139972908D22}"/>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3165561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61919141-6887-2742-83AA-21983CF7FE60}"/>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694151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71F2213D-43C1-754C-92B2-6E370D3BACE1}"/>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1242960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43887E1A-1AFD-B84E-B196-D762E971BE45}"/>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716794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a:extLst>
              <a:ext uri="{FF2B5EF4-FFF2-40B4-BE49-F238E27FC236}">
                <a16:creationId xmlns:a16="http://schemas.microsoft.com/office/drawing/2014/main" id="{208DE2F0-02E4-3E43-B665-9850970BD0E3}"/>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405588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46152FA0-65EA-AA4C-9BA0-C3BD77B087C7}"/>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420629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0955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1341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a:extLst>
              <a:ext uri="{FF2B5EF4-FFF2-40B4-BE49-F238E27FC236}">
                <a16:creationId xmlns:a16="http://schemas.microsoft.com/office/drawing/2014/main" id="{58D1E650-0C5D-0D4F-B9D3-A13A9CC7C091}"/>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270122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a:t>Click to edit Master title style</a:t>
            </a:r>
          </a:p>
        </p:txBody>
      </p:sp>
      <p:sp>
        <p:nvSpPr>
          <p:cNvPr id="3" name="Chart Placeholder 2"/>
          <p:cNvSpPr>
            <a:spLocks noGrp="1"/>
          </p:cNvSpPr>
          <p:nvPr>
            <p:ph type="chart" idx="1"/>
          </p:nvPr>
        </p:nvSpPr>
        <p:spPr>
          <a:xfrm>
            <a:off x="381000" y="1371600"/>
            <a:ext cx="8382000" cy="5029200"/>
          </a:xfrm>
        </p:spPr>
        <p:txBody>
          <a:bodyPr/>
          <a:lstStyle/>
          <a:p>
            <a:pPr lvl="0"/>
            <a:endParaRPr lang="en-US" noProof="0"/>
          </a:p>
        </p:txBody>
      </p:sp>
      <p:sp>
        <p:nvSpPr>
          <p:cNvPr id="4" name="Rectangle 10">
            <a:extLst>
              <a:ext uri="{FF2B5EF4-FFF2-40B4-BE49-F238E27FC236}">
                <a16:creationId xmlns:a16="http://schemas.microsoft.com/office/drawing/2014/main" id="{69F5F2F2-EF83-DE42-8F95-F5CD9ACE290A}"/>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2916314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a:t>Click to edit Master title style</a:t>
            </a:r>
          </a:p>
        </p:txBody>
      </p:sp>
      <p:sp>
        <p:nvSpPr>
          <p:cNvPr id="3" name="Chart Placeholder 2"/>
          <p:cNvSpPr>
            <a:spLocks noGrp="1"/>
          </p:cNvSpPr>
          <p:nvPr>
            <p:ph type="chart" sz="half" idx="1"/>
          </p:nvPr>
        </p:nvSpPr>
        <p:spPr>
          <a:xfrm>
            <a:off x="381000" y="1371600"/>
            <a:ext cx="4114800" cy="5029200"/>
          </a:xfrm>
        </p:spPr>
        <p:txBody>
          <a:bodyPr/>
          <a:lstStyle/>
          <a:p>
            <a:pPr lvl="0"/>
            <a:endParaRPr lang="en-US" noProof="0"/>
          </a:p>
        </p:txBody>
      </p:sp>
      <p:sp>
        <p:nvSpPr>
          <p:cNvPr id="4" name="Text Placeholder 3"/>
          <p:cNvSpPr>
            <a:spLocks noGrp="1"/>
          </p:cNvSpPr>
          <p:nvPr>
            <p:ph type="body" sz="half" idx="2"/>
          </p:nvPr>
        </p:nvSpPr>
        <p:spPr>
          <a:xfrm>
            <a:off x="4648200" y="1371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a:extLst>
              <a:ext uri="{FF2B5EF4-FFF2-40B4-BE49-F238E27FC236}">
                <a16:creationId xmlns:a16="http://schemas.microsoft.com/office/drawing/2014/main" id="{B01F8C3D-67C2-DD4F-B8DF-27D0D1D7EBC7}"/>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632151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lstStyle/>
          <a:p>
            <a:r>
              <a:rPr lang="en-US"/>
              <a:t>Click to edit Master title style</a:t>
            </a:r>
          </a:p>
        </p:txBody>
      </p:sp>
      <p:sp>
        <p:nvSpPr>
          <p:cNvPr id="3" name="Text Placeholder 2"/>
          <p:cNvSpPr>
            <a:spLocks noGrp="1"/>
          </p:cNvSpPr>
          <p:nvPr>
            <p:ph type="body" sz="half" idx="1"/>
          </p:nvPr>
        </p:nvSpPr>
        <p:spPr>
          <a:xfrm>
            <a:off x="381000" y="1371600"/>
            <a:ext cx="4114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371600"/>
            <a:ext cx="4114800" cy="5029200"/>
          </a:xfrm>
        </p:spPr>
        <p:txBody>
          <a:bodyPr/>
          <a:lstStyle/>
          <a:p>
            <a:pPr lvl="0"/>
            <a:endParaRPr lang="en-US" noProof="0"/>
          </a:p>
        </p:txBody>
      </p:sp>
      <p:sp>
        <p:nvSpPr>
          <p:cNvPr id="5" name="Rectangle 10">
            <a:extLst>
              <a:ext uri="{FF2B5EF4-FFF2-40B4-BE49-F238E27FC236}">
                <a16:creationId xmlns:a16="http://schemas.microsoft.com/office/drawing/2014/main" id="{2D4F734B-2734-BE4C-A29C-7223AF1D3794}"/>
              </a:ext>
            </a:extLst>
          </p:cNvPr>
          <p:cNvSpPr>
            <a:spLocks noGrp="1" noChangeArrowheads="1"/>
          </p:cNvSpPr>
          <p:nvPr>
            <p:ph type="ftr" sz="quarter" idx="10"/>
          </p:nvPr>
        </p:nvSpPr>
        <p:spPr>
          <a:ln/>
        </p:spPr>
        <p:txBody>
          <a:bodyPr/>
          <a:lstStyle>
            <a:lvl1pPr>
              <a:defRPr/>
            </a:lvl1pPr>
          </a:lstStyle>
          <a:p>
            <a:endParaRPr lang="pl-PL" altLang="en-US"/>
          </a:p>
        </p:txBody>
      </p:sp>
    </p:spTree>
    <p:extLst>
      <p:ext uri="{BB962C8B-B14F-4D97-AF65-F5344CB8AC3E}">
        <p14:creationId xmlns:p14="http://schemas.microsoft.com/office/powerpoint/2010/main" val="47995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22184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12BA78-BAEE-4C4A-BDFF-2458E24D92A3}" type="slidenum">
              <a:rPr lang="en-US" altLang="en-US"/>
              <a:pPr/>
              <a:t>‹#›</a:t>
            </a:fld>
            <a:endParaRPr lang="en-US" altLang="en-US"/>
          </a:p>
        </p:txBody>
      </p:sp>
    </p:spTree>
    <p:extLst>
      <p:ext uri="{BB962C8B-B14F-4D97-AF65-F5344CB8AC3E}">
        <p14:creationId xmlns:p14="http://schemas.microsoft.com/office/powerpoint/2010/main" val="30800237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25DBA4-EAE7-CC4E-8D9D-5AD5316E24FF}" type="slidenum">
              <a:rPr lang="en-US" altLang="en-US"/>
              <a:pPr/>
              <a:t>‹#›</a:t>
            </a:fld>
            <a:endParaRPr lang="en-US" altLang="en-US"/>
          </a:p>
        </p:txBody>
      </p:sp>
    </p:spTree>
    <p:extLst>
      <p:ext uri="{BB962C8B-B14F-4D97-AF65-F5344CB8AC3E}">
        <p14:creationId xmlns:p14="http://schemas.microsoft.com/office/powerpoint/2010/main" val="3246287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851B34-1759-B94C-9C64-7815A9FB6FF5}" type="slidenum">
              <a:rPr lang="en-US" altLang="en-US"/>
              <a:pPr/>
              <a:t>‹#›</a:t>
            </a:fld>
            <a:endParaRPr lang="en-US" altLang="en-US"/>
          </a:p>
        </p:txBody>
      </p:sp>
    </p:spTree>
    <p:extLst>
      <p:ext uri="{BB962C8B-B14F-4D97-AF65-F5344CB8AC3E}">
        <p14:creationId xmlns:p14="http://schemas.microsoft.com/office/powerpoint/2010/main" val="1780950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8A7726-5E35-2C47-BD56-9AF76456FFDD}" type="slidenum">
              <a:rPr lang="en-US" altLang="en-US"/>
              <a:pPr/>
              <a:t>‹#›</a:t>
            </a:fld>
            <a:endParaRPr lang="en-US" altLang="en-US"/>
          </a:p>
        </p:txBody>
      </p:sp>
    </p:spTree>
    <p:extLst>
      <p:ext uri="{BB962C8B-B14F-4D97-AF65-F5344CB8AC3E}">
        <p14:creationId xmlns:p14="http://schemas.microsoft.com/office/powerpoint/2010/main" val="2232869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588EB1D-E574-F74A-A3DD-C30F8C5F56C4}" type="slidenum">
              <a:rPr lang="en-US" altLang="en-US"/>
              <a:pPr/>
              <a:t>‹#›</a:t>
            </a:fld>
            <a:endParaRPr lang="en-US" altLang="en-US"/>
          </a:p>
        </p:txBody>
      </p:sp>
    </p:spTree>
    <p:extLst>
      <p:ext uri="{BB962C8B-B14F-4D97-AF65-F5344CB8AC3E}">
        <p14:creationId xmlns:p14="http://schemas.microsoft.com/office/powerpoint/2010/main" val="5515339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2E520E9-9919-154F-B2C5-88DA6A230FE6}" type="slidenum">
              <a:rPr lang="en-US" altLang="en-US"/>
              <a:pPr/>
              <a:t>‹#›</a:t>
            </a:fld>
            <a:endParaRPr lang="en-US" altLang="en-US"/>
          </a:p>
        </p:txBody>
      </p:sp>
    </p:spTree>
    <p:extLst>
      <p:ext uri="{BB962C8B-B14F-4D97-AF65-F5344CB8AC3E}">
        <p14:creationId xmlns:p14="http://schemas.microsoft.com/office/powerpoint/2010/main" val="4169945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9323D0B-F445-7A45-9B0C-D17DDC5B215E}" type="slidenum">
              <a:rPr lang="en-US" altLang="en-US"/>
              <a:pPr/>
              <a:t>‹#›</a:t>
            </a:fld>
            <a:endParaRPr lang="en-US" altLang="en-US"/>
          </a:p>
        </p:txBody>
      </p:sp>
    </p:spTree>
    <p:extLst>
      <p:ext uri="{BB962C8B-B14F-4D97-AF65-F5344CB8AC3E}">
        <p14:creationId xmlns:p14="http://schemas.microsoft.com/office/powerpoint/2010/main" val="15101022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5FCA40-68F2-454A-A336-C8CEC2CF63B5}" type="slidenum">
              <a:rPr lang="en-US" altLang="en-US"/>
              <a:pPr/>
              <a:t>‹#›</a:t>
            </a:fld>
            <a:endParaRPr lang="en-US" altLang="en-US"/>
          </a:p>
        </p:txBody>
      </p:sp>
    </p:spTree>
    <p:extLst>
      <p:ext uri="{BB962C8B-B14F-4D97-AF65-F5344CB8AC3E}">
        <p14:creationId xmlns:p14="http://schemas.microsoft.com/office/powerpoint/2010/main" val="2814784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8ED4F5-5B69-ED40-89DC-A8DC158E144F}" type="slidenum">
              <a:rPr lang="en-US" altLang="en-US"/>
              <a:pPr/>
              <a:t>‹#›</a:t>
            </a:fld>
            <a:endParaRPr lang="en-US" altLang="en-US"/>
          </a:p>
        </p:txBody>
      </p:sp>
    </p:spTree>
    <p:extLst>
      <p:ext uri="{BB962C8B-B14F-4D97-AF65-F5344CB8AC3E}">
        <p14:creationId xmlns:p14="http://schemas.microsoft.com/office/powerpoint/2010/main" val="1957044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2F3147-DC23-AA4F-9753-B0041B82BE6A}" type="slidenum">
              <a:rPr lang="en-US" altLang="en-US"/>
              <a:pPr/>
              <a:t>‹#›</a:t>
            </a:fld>
            <a:endParaRPr lang="en-US" altLang="en-US"/>
          </a:p>
        </p:txBody>
      </p:sp>
    </p:spTree>
    <p:extLst>
      <p:ext uri="{BB962C8B-B14F-4D97-AF65-F5344CB8AC3E}">
        <p14:creationId xmlns:p14="http://schemas.microsoft.com/office/powerpoint/2010/main" val="106582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10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7A11F6-EE54-3446-B6A9-D8683574063F}" type="slidenum">
              <a:rPr lang="en-US" altLang="en-US"/>
              <a:pPr/>
              <a:t>‹#›</a:t>
            </a:fld>
            <a:endParaRPr lang="en-US" altLang="en-US"/>
          </a:p>
        </p:txBody>
      </p:sp>
    </p:spTree>
    <p:extLst>
      <p:ext uri="{BB962C8B-B14F-4D97-AF65-F5344CB8AC3E}">
        <p14:creationId xmlns:p14="http://schemas.microsoft.com/office/powerpoint/2010/main" val="1240183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7002924-DDAD-D849-8740-804C6792BEA1}" type="slidenum">
              <a:rPr lang="en-US" altLang="en-US"/>
              <a:pPr/>
              <a:t>‹#›</a:t>
            </a:fld>
            <a:endParaRPr lang="en-US" altLang="en-US"/>
          </a:p>
        </p:txBody>
      </p:sp>
    </p:spTree>
    <p:extLst>
      <p:ext uri="{BB962C8B-B14F-4D97-AF65-F5344CB8AC3E}">
        <p14:creationId xmlns:p14="http://schemas.microsoft.com/office/powerpoint/2010/main" val="17727289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8ADD3A-ECAC-E347-8824-05BC905B0CAB}" type="slidenum">
              <a:rPr lang="en-US" altLang="en-US"/>
              <a:pPr/>
              <a:t>‹#›</a:t>
            </a:fld>
            <a:endParaRPr lang="en-US" altLang="en-US"/>
          </a:p>
        </p:txBody>
      </p:sp>
    </p:spTree>
    <p:extLst>
      <p:ext uri="{BB962C8B-B14F-4D97-AF65-F5344CB8AC3E}">
        <p14:creationId xmlns:p14="http://schemas.microsoft.com/office/powerpoint/2010/main" val="3855907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E54F139B-2112-BC46-BC50-511DA4D2B95D}" type="slidenum">
              <a:rPr lang="en-US" altLang="en-US"/>
              <a:pPr/>
              <a:t>‹#›</a:t>
            </a:fld>
            <a:endParaRPr lang="en-US" altLang="en-US"/>
          </a:p>
        </p:txBody>
      </p:sp>
    </p:spTree>
    <p:extLst>
      <p:ext uri="{BB962C8B-B14F-4D97-AF65-F5344CB8AC3E}">
        <p14:creationId xmlns:p14="http://schemas.microsoft.com/office/powerpoint/2010/main" val="84103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825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4375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8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0271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288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8.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44" r:id="rId13"/>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5684D2C-E2CD-194D-A416-1A9A1749D21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E2BBB55-3414-5546-AB5B-5641E7CE1FB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F097204-DFF8-6642-986B-BA691CC7C73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F479B97D-BF87-884D-A955-310AC23A6E0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19569D57-011B-A74F-B3A5-2193617FEC2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5E88A482-B2D8-C841-9FE0-48854D4649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3" r:id="rId1"/>
    <p:sldLayoutId id="2147483827" r:id="rId2"/>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pic>
        <p:nvPicPr>
          <p:cNvPr id="5122" name="Picture 2" descr="background2">
            <a:extLst>
              <a:ext uri="{FF2B5EF4-FFF2-40B4-BE49-F238E27FC236}">
                <a16:creationId xmlns:a16="http://schemas.microsoft.com/office/drawing/2014/main" id="{7BABAC0A-6D1C-AC42-9B03-E54102F9EF23}"/>
              </a:ext>
            </a:extLst>
          </p:cNvPr>
          <p:cNvPicPr>
            <a:picLocks noChangeAspect="1" noChangeArrowheads="1"/>
          </p:cNvPicPr>
          <p:nvPr/>
        </p:nvPicPr>
        <p:blipFill>
          <a:blip r:embed="rId16">
            <a:lum bright="70000" contrast="-82000"/>
            <a:grayscl/>
            <a:biLevel thresh="50000"/>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E6E9E508-9785-764A-8A54-99F6A30ACB5D}"/>
              </a:ext>
            </a:extLst>
          </p:cNvPr>
          <p:cNvSpPr>
            <a:spLocks noGrp="1" noChangeArrowheads="1"/>
          </p:cNvSpPr>
          <p:nvPr>
            <p:ph type="title"/>
          </p:nvPr>
        </p:nvSpPr>
        <p:spPr bwMode="auto">
          <a:xfrm>
            <a:off x="3810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pl-PL" altLang="en-US"/>
          </a:p>
        </p:txBody>
      </p:sp>
      <p:sp>
        <p:nvSpPr>
          <p:cNvPr id="5124" name="Rectangle 4">
            <a:extLst>
              <a:ext uri="{FF2B5EF4-FFF2-40B4-BE49-F238E27FC236}">
                <a16:creationId xmlns:a16="http://schemas.microsoft.com/office/drawing/2014/main" id="{A302820D-9A37-5345-9E12-DC3713AC8374}"/>
              </a:ext>
            </a:extLst>
          </p:cNvPr>
          <p:cNvSpPr>
            <a:spLocks noGrp="1" noChangeArrowheads="1"/>
          </p:cNvSpPr>
          <p:nvPr>
            <p:ph type="body" idx="1"/>
          </p:nvPr>
        </p:nvSpPr>
        <p:spPr bwMode="auto">
          <a:xfrm>
            <a:off x="381000" y="13716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endParaRPr lang="pl-PL" altLang="en-US"/>
          </a:p>
          <a:p>
            <a:pPr lvl="1"/>
            <a:r>
              <a:rPr lang="en-US" altLang="en-US"/>
              <a:t>First Level </a:t>
            </a:r>
            <a:endParaRPr lang="pl-PL" altLang="en-US"/>
          </a:p>
          <a:p>
            <a:pPr lvl="2"/>
            <a:r>
              <a:rPr lang="en-US" altLang="en-US"/>
              <a:t>Second Level</a:t>
            </a:r>
            <a:endParaRPr lang="pl-PL" altLang="en-US"/>
          </a:p>
          <a:p>
            <a:pPr lvl="3"/>
            <a:r>
              <a:rPr lang="en-US" altLang="en-US"/>
              <a:t>Third Level</a:t>
            </a:r>
            <a:endParaRPr lang="pl-PL" altLang="en-US"/>
          </a:p>
          <a:p>
            <a:pPr lvl="4"/>
            <a:r>
              <a:rPr lang="en-US" altLang="en-US"/>
              <a:t>Fourth Level</a:t>
            </a:r>
            <a:endParaRPr lang="pl-PL" altLang="en-US"/>
          </a:p>
        </p:txBody>
      </p:sp>
      <p:sp>
        <p:nvSpPr>
          <p:cNvPr id="5125" name="Line 6">
            <a:extLst>
              <a:ext uri="{FF2B5EF4-FFF2-40B4-BE49-F238E27FC236}">
                <a16:creationId xmlns:a16="http://schemas.microsoft.com/office/drawing/2014/main" id="{55740A10-F116-7640-BC87-47C63337DED8}"/>
              </a:ext>
            </a:extLst>
          </p:cNvPr>
          <p:cNvSpPr>
            <a:spLocks noChangeShapeType="1"/>
          </p:cNvSpPr>
          <p:nvPr/>
        </p:nvSpPr>
        <p:spPr bwMode="auto">
          <a:xfrm>
            <a:off x="228600" y="6477000"/>
            <a:ext cx="8686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Rectangle 7">
            <a:extLst>
              <a:ext uri="{FF2B5EF4-FFF2-40B4-BE49-F238E27FC236}">
                <a16:creationId xmlns:a16="http://schemas.microsoft.com/office/drawing/2014/main" id="{D2690E9A-2921-7942-A28E-4AA406459184}"/>
              </a:ext>
            </a:extLst>
          </p:cNvPr>
          <p:cNvSpPr>
            <a:spLocks noChangeArrowheads="1"/>
          </p:cNvSpPr>
          <p:nvPr/>
        </p:nvSpPr>
        <p:spPr bwMode="auto">
          <a:xfrm>
            <a:off x="381000" y="990600"/>
            <a:ext cx="6705600" cy="76200"/>
          </a:xfrm>
          <a:prstGeom prst="rect">
            <a:avLst/>
          </a:prstGeom>
          <a:gradFill rotWithShape="0">
            <a:gsLst>
              <a:gs pos="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buClr>
                <a:srgbClr val="000000"/>
              </a:buClr>
            </a:pPr>
            <a:endParaRPr kumimoji="1" lang="en-US" altLang="en-US" sz="1600">
              <a:solidFill>
                <a:srgbClr val="402000"/>
              </a:solidFill>
              <a:latin typeface="Arial" panose="020B0604020202020204" pitchFamily="34" charset="0"/>
            </a:endParaRPr>
          </a:p>
        </p:txBody>
      </p:sp>
      <p:sp>
        <p:nvSpPr>
          <p:cNvPr id="53256" name="Text Box 8">
            <a:extLst>
              <a:ext uri="{FF2B5EF4-FFF2-40B4-BE49-F238E27FC236}">
                <a16:creationId xmlns:a16="http://schemas.microsoft.com/office/drawing/2014/main" id="{0C45E1BF-5EF0-2A49-9B36-6DBE57AB1E5A}"/>
              </a:ext>
            </a:extLst>
          </p:cNvPr>
          <p:cNvSpPr txBox="1">
            <a:spLocks noChangeArrowheads="1"/>
          </p:cNvSpPr>
          <p:nvPr/>
        </p:nvSpPr>
        <p:spPr bwMode="auto">
          <a:xfrm>
            <a:off x="6934200" y="6553200"/>
            <a:ext cx="1981200" cy="304800"/>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fld id="{7A21A818-6066-6343-A4A0-4DF9C8F7467E}" type="slidenum">
              <a:rPr lang="en-US" altLang="en-US" sz="1400">
                <a:solidFill>
                  <a:srgbClr val="402000"/>
                </a:solidFill>
                <a:latin typeface="Arial" panose="020B0604020202020204" pitchFamily="34" charset="0"/>
              </a:rPr>
              <a:pPr algn="r"/>
              <a:t>‹#›</a:t>
            </a:fld>
            <a:endParaRPr lang="en-US" altLang="en-US" sz="1400">
              <a:solidFill>
                <a:srgbClr val="402000"/>
              </a:solidFill>
              <a:latin typeface="Arial" panose="020B0604020202020204" pitchFamily="34" charset="0"/>
            </a:endParaRPr>
          </a:p>
        </p:txBody>
      </p:sp>
      <p:sp>
        <p:nvSpPr>
          <p:cNvPr id="53258" name="Rectangle 10">
            <a:extLst>
              <a:ext uri="{FF2B5EF4-FFF2-40B4-BE49-F238E27FC236}">
                <a16:creationId xmlns:a16="http://schemas.microsoft.com/office/drawing/2014/main" id="{B1A3AB8C-A3F8-6F49-8E15-AD00FC4F7956}"/>
              </a:ext>
            </a:extLst>
          </p:cNvPr>
          <p:cNvSpPr>
            <a:spLocks noGrp="1" noChangeArrowheads="1"/>
          </p:cNvSpPr>
          <p:nvPr>
            <p:ph type="ftr" sz="quarter" idx="3"/>
          </p:nvPr>
        </p:nvSpPr>
        <p:spPr bwMode="auto">
          <a:xfrm>
            <a:off x="228600" y="6553200"/>
            <a:ext cx="670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i="1">
                <a:solidFill>
                  <a:srgbClr val="009900"/>
                </a:solidFill>
                <a:latin typeface="Arial" panose="020B0604020202020204" pitchFamily="34" charset="0"/>
              </a:defRPr>
            </a:lvl1pPr>
          </a:lstStyle>
          <a:p>
            <a:endParaRPr lang="pl-PL" altLang="en-US"/>
          </a:p>
        </p:txBody>
      </p:sp>
    </p:spTree>
  </p:cSld>
  <p:clrMap bg1="lt1" tx1="dk1" bg2="lt2" tx2="dk2" accent1="accent1" accent2="accent2" accent3="accent3" accent4="accent4" accent5="accent5" accent6="accent6" hlink="hlink" folHlink="folHlink"/>
  <p:sldLayoutIdLst>
    <p:sldLayoutId id="2147483828"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Lst>
  <p:hf hdr="0" ftr="0" dt="0"/>
  <p:txStyles>
    <p:titleStyle>
      <a:lvl1pPr algn="l" rtl="0" eaLnBrk="0" fontAlgn="base" hangingPunct="0">
        <a:spcBef>
          <a:spcPct val="0"/>
        </a:spcBef>
        <a:spcAft>
          <a:spcPct val="0"/>
        </a:spcAft>
        <a:defRPr kumimoji="1" sz="4000">
          <a:solidFill>
            <a:srgbClr val="000099"/>
          </a:solidFill>
          <a:latin typeface="+mj-lt"/>
          <a:ea typeface="ＭＳ Ｐゴシック" charset="-128"/>
          <a:cs typeface="ＭＳ Ｐゴシック" charset="-128"/>
        </a:defRPr>
      </a:lvl1pPr>
      <a:lvl2pPr algn="l" rtl="0" eaLnBrk="0" fontAlgn="base" hangingPunct="0">
        <a:spcBef>
          <a:spcPct val="0"/>
        </a:spcBef>
        <a:spcAft>
          <a:spcPct val="0"/>
        </a:spcAft>
        <a:defRPr kumimoji="1" sz="4000">
          <a:solidFill>
            <a:srgbClr val="000099"/>
          </a:solidFill>
          <a:latin typeface="Arial" charset="0"/>
          <a:ea typeface="ＭＳ Ｐゴシック" charset="-128"/>
          <a:cs typeface="ＭＳ Ｐゴシック" charset="-128"/>
        </a:defRPr>
      </a:lvl2pPr>
      <a:lvl3pPr algn="l" rtl="0" eaLnBrk="0" fontAlgn="base" hangingPunct="0">
        <a:spcBef>
          <a:spcPct val="0"/>
        </a:spcBef>
        <a:spcAft>
          <a:spcPct val="0"/>
        </a:spcAft>
        <a:defRPr kumimoji="1" sz="4000">
          <a:solidFill>
            <a:srgbClr val="000099"/>
          </a:solidFill>
          <a:latin typeface="Arial" charset="0"/>
          <a:ea typeface="ＭＳ Ｐゴシック" charset="-128"/>
          <a:cs typeface="ＭＳ Ｐゴシック" charset="-128"/>
        </a:defRPr>
      </a:lvl3pPr>
      <a:lvl4pPr algn="l" rtl="0" eaLnBrk="0" fontAlgn="base" hangingPunct="0">
        <a:spcBef>
          <a:spcPct val="0"/>
        </a:spcBef>
        <a:spcAft>
          <a:spcPct val="0"/>
        </a:spcAft>
        <a:defRPr kumimoji="1" sz="4000">
          <a:solidFill>
            <a:srgbClr val="000099"/>
          </a:solidFill>
          <a:latin typeface="Arial" charset="0"/>
          <a:ea typeface="ＭＳ Ｐゴシック" charset="-128"/>
          <a:cs typeface="ＭＳ Ｐゴシック" charset="-128"/>
        </a:defRPr>
      </a:lvl4pPr>
      <a:lvl5pPr algn="l" rtl="0" eaLnBrk="0" fontAlgn="base" hangingPunct="0">
        <a:spcBef>
          <a:spcPct val="0"/>
        </a:spcBef>
        <a:spcAft>
          <a:spcPct val="0"/>
        </a:spcAft>
        <a:defRPr kumimoji="1" sz="4000">
          <a:solidFill>
            <a:srgbClr val="000099"/>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00"/>
        </a:buClr>
        <a:buChar char="•"/>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lr>
          <a:srgbClr val="000000"/>
        </a:buClr>
        <a:buChar char="•"/>
        <a:defRPr kumimoji="1" sz="2000">
          <a:solidFill>
            <a:schemeClr val="tx1"/>
          </a:solidFill>
          <a:latin typeface="+mn-lt"/>
        </a:defRPr>
      </a:lvl6pPr>
      <a:lvl7pPr marL="2971800" indent="-228600" algn="l" rtl="0" eaLnBrk="0" fontAlgn="base" hangingPunct="0">
        <a:spcBef>
          <a:spcPct val="20000"/>
        </a:spcBef>
        <a:spcAft>
          <a:spcPct val="0"/>
        </a:spcAft>
        <a:buClr>
          <a:srgbClr val="000000"/>
        </a:buClr>
        <a:buChar char="•"/>
        <a:defRPr kumimoji="1" sz="2000">
          <a:solidFill>
            <a:schemeClr val="tx1"/>
          </a:solidFill>
          <a:latin typeface="+mn-lt"/>
        </a:defRPr>
      </a:lvl7pPr>
      <a:lvl8pPr marL="3429000" indent="-228600" algn="l" rtl="0" eaLnBrk="0" fontAlgn="base" hangingPunct="0">
        <a:spcBef>
          <a:spcPct val="20000"/>
        </a:spcBef>
        <a:spcAft>
          <a:spcPct val="0"/>
        </a:spcAft>
        <a:buClr>
          <a:srgbClr val="000000"/>
        </a:buClr>
        <a:buChar char="•"/>
        <a:defRPr kumimoji="1" sz="2000">
          <a:solidFill>
            <a:schemeClr val="tx1"/>
          </a:solidFill>
          <a:latin typeface="+mn-lt"/>
        </a:defRPr>
      </a:lvl8pPr>
      <a:lvl9pPr marL="3886200" indent="-228600" algn="l" rtl="0" eaLnBrk="0" fontAlgn="base" hangingPunct="0">
        <a:spcBef>
          <a:spcPct val="20000"/>
        </a:spcBef>
        <a:spcAft>
          <a:spcPct val="0"/>
        </a:spcAft>
        <a:buClr>
          <a:srgbClr val="000000"/>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F1621D2-82C6-C94C-BFA3-1D28767153B9}" type="slidenum">
              <a:rPr lang="en-US" altLang="en-US"/>
              <a:pPr/>
              <a:t>‹#›</a:t>
            </a:fld>
            <a:endParaRPr lang="en-US" altLang="en-US"/>
          </a:p>
        </p:txBody>
      </p:sp>
    </p:spTree>
    <p:extLst>
      <p:ext uri="{BB962C8B-B14F-4D97-AF65-F5344CB8AC3E}">
        <p14:creationId xmlns:p14="http://schemas.microsoft.com/office/powerpoint/2010/main" val="50432589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jqub.ece.gmu.edu/2024/01/01/24SECE44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1.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3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jqub.ece.gmu.edu/2024/01/01/24SECE448/"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bin"/><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2.bin"/><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kbasnet4@gmu.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piazza.com/gmu/spring2024/ece448" TargetMode="External"/><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crii_application_large_change">
            <a:extLst>
              <a:ext uri="{FF2B5EF4-FFF2-40B4-BE49-F238E27FC236}">
                <a16:creationId xmlns:a16="http://schemas.microsoft.com/office/drawing/2014/main" id="{467F7554-688A-E642-9326-2F55F5BB9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a:extLst>
              <a:ext uri="{FF2B5EF4-FFF2-40B4-BE49-F238E27FC236}">
                <a16:creationId xmlns:a16="http://schemas.microsoft.com/office/drawing/2014/main" id="{E1195D0E-3A5C-FD4C-931E-9B7F6F181097}"/>
              </a:ext>
            </a:extLst>
          </p:cNvPr>
          <p:cNvSpPr>
            <a:spLocks noGrp="1" noChangeArrowheads="1"/>
          </p:cNvSpPr>
          <p:nvPr>
            <p:ph type="ctrTitle"/>
          </p:nvPr>
        </p:nvSpPr>
        <p:spPr bwMode="auto">
          <a:xfrm>
            <a:off x="685800" y="2514600"/>
            <a:ext cx="77724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l-PL" altLang="en-US" b="1">
                <a:solidFill>
                  <a:srgbClr val="333399"/>
                </a:solidFill>
                <a:latin typeface="Arial" panose="020B0604020202020204" pitchFamily="34" charset="0"/>
                <a:ea typeface="ＭＳ Ｐゴシック" panose="020B0600070205080204" pitchFamily="34" charset="-128"/>
              </a:rPr>
              <a:t>ECE 448 </a:t>
            </a:r>
            <a:br>
              <a:rPr lang="pl-PL" altLang="en-US" b="1">
                <a:solidFill>
                  <a:srgbClr val="333399"/>
                </a:solidFill>
                <a:latin typeface="Arial" panose="020B0604020202020204" pitchFamily="34" charset="0"/>
                <a:ea typeface="ＭＳ Ｐゴシック" panose="020B0600070205080204" pitchFamily="34" charset="-128"/>
              </a:rPr>
            </a:br>
            <a:r>
              <a:rPr lang="pl-PL" altLang="en-US" b="1">
                <a:solidFill>
                  <a:srgbClr val="333399"/>
                </a:solidFill>
                <a:latin typeface="Arial" panose="020B0604020202020204" pitchFamily="34" charset="0"/>
                <a:ea typeface="ＭＳ Ｐゴシック" panose="020B0600070205080204" pitchFamily="34" charset="-128"/>
              </a:rPr>
              <a:t>FPGA Design with VHDL</a:t>
            </a:r>
            <a:endParaRPr lang="en-US" altLang="en-US" sz="4000">
              <a:solidFill>
                <a:srgbClr val="333399"/>
              </a:solidFill>
              <a:ea typeface="ＭＳ Ｐゴシック" panose="020B0600070205080204" pitchFamily="34" charset="-128"/>
            </a:endParaRPr>
          </a:p>
        </p:txBody>
      </p:sp>
      <p:sp>
        <p:nvSpPr>
          <p:cNvPr id="22531" name="Rectangle 3">
            <a:extLst>
              <a:ext uri="{FF2B5EF4-FFF2-40B4-BE49-F238E27FC236}">
                <a16:creationId xmlns:a16="http://schemas.microsoft.com/office/drawing/2014/main" id="{679C624F-0040-5241-A201-16D4336FFEC9}"/>
              </a:ext>
            </a:extLst>
          </p:cNvPr>
          <p:cNvSpPr>
            <a:spLocks noGrp="1" noChangeArrowheads="1"/>
          </p:cNvSpPr>
          <p:nvPr>
            <p:ph type="subTitle" idx="1"/>
          </p:nvPr>
        </p:nvSpPr>
        <p:spPr bwMode="auto">
          <a:xfrm>
            <a:off x="1447800" y="4343400"/>
            <a:ext cx="6400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latin typeface="Arial" panose="020B0604020202020204" pitchFamily="34" charset="0"/>
                <a:ea typeface="ＭＳ Ｐゴシック" panose="020B0600070205080204" pitchFamily="34" charset="-128"/>
              </a:rPr>
              <a:t>Spring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3D6E65-552A-C770-7E29-77F3E4ECB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048"/>
            <a:ext cx="9144000" cy="6366952"/>
          </a:xfrm>
          <a:prstGeom prst="rect">
            <a:avLst/>
          </a:prstGeom>
        </p:spPr>
      </p:pic>
      <p:sp>
        <p:nvSpPr>
          <p:cNvPr id="5" name="Slide Number Placeholder 4">
            <a:extLst>
              <a:ext uri="{FF2B5EF4-FFF2-40B4-BE49-F238E27FC236}">
                <a16:creationId xmlns:a16="http://schemas.microsoft.com/office/drawing/2014/main" id="{B1462662-7D14-D990-9925-6BC0BDECD3E8}"/>
              </a:ext>
            </a:extLst>
          </p:cNvPr>
          <p:cNvSpPr txBox="1">
            <a:spLocks/>
          </p:cNvSpPr>
          <p:nvPr/>
        </p:nvSpPr>
        <p:spPr>
          <a:xfrm>
            <a:off x="7086600" y="6477000"/>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10</a:t>
            </a:fld>
            <a:endParaRPr lang="en-US" altLang="en-US" sz="200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18E6F8F-125C-4EBC-B798-442F340EC82F}"/>
              </a:ext>
            </a:extLst>
          </p:cNvPr>
          <p:cNvSpPr/>
          <p:nvPr/>
        </p:nvSpPr>
        <p:spPr bwMode="auto">
          <a:xfrm>
            <a:off x="2971799" y="4114800"/>
            <a:ext cx="1066801" cy="533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827E88-158A-5365-0570-8DC01F769A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4" y="0"/>
            <a:ext cx="8774491" cy="6858000"/>
          </a:xfrm>
          <a:prstGeom prst="rect">
            <a:avLst/>
          </a:prstGeom>
        </p:spPr>
      </p:pic>
      <p:sp>
        <p:nvSpPr>
          <p:cNvPr id="5" name="Slide Number Placeholder 4">
            <a:extLst>
              <a:ext uri="{FF2B5EF4-FFF2-40B4-BE49-F238E27FC236}">
                <a16:creationId xmlns:a16="http://schemas.microsoft.com/office/drawing/2014/main" id="{DC0D1856-A875-EBED-0442-6D7FA8FE3C59}"/>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11</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Oval 2">
            <a:extLst>
              <a:ext uri="{FF2B5EF4-FFF2-40B4-BE49-F238E27FC236}">
                <a16:creationId xmlns:a16="http://schemas.microsoft.com/office/drawing/2014/main" id="{19C4FEC2-7219-1F45-A9B9-B020A28E370E}"/>
              </a:ext>
            </a:extLst>
          </p:cNvPr>
          <p:cNvSpPr>
            <a:spLocks noChangeArrowheads="1"/>
          </p:cNvSpPr>
          <p:nvPr/>
        </p:nvSpPr>
        <p:spPr bwMode="auto">
          <a:xfrm>
            <a:off x="3187700" y="1320800"/>
            <a:ext cx="2590800" cy="990600"/>
          </a:xfrm>
          <a:prstGeom prst="ellipse">
            <a:avLst/>
          </a:prstGeom>
          <a:solidFill>
            <a:srgbClr val="FFE1C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9698" name="Oval 3">
            <a:extLst>
              <a:ext uri="{FF2B5EF4-FFF2-40B4-BE49-F238E27FC236}">
                <a16:creationId xmlns:a16="http://schemas.microsoft.com/office/drawing/2014/main" id="{0D03E147-8FFF-7144-8325-73AA94E4C9C5}"/>
              </a:ext>
            </a:extLst>
          </p:cNvPr>
          <p:cNvSpPr>
            <a:spLocks noChangeArrowheads="1"/>
          </p:cNvSpPr>
          <p:nvPr/>
        </p:nvSpPr>
        <p:spPr bwMode="auto">
          <a:xfrm>
            <a:off x="6096000" y="1320800"/>
            <a:ext cx="2590800" cy="990600"/>
          </a:xfrm>
          <a:prstGeom prst="ellipse">
            <a:avLst/>
          </a:prstGeom>
          <a:solidFill>
            <a:srgbClr val="FFE1C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9699" name="Oval 4">
            <a:extLst>
              <a:ext uri="{FF2B5EF4-FFF2-40B4-BE49-F238E27FC236}">
                <a16:creationId xmlns:a16="http://schemas.microsoft.com/office/drawing/2014/main" id="{5BD6E6AA-7A7A-C443-BE22-3B12FE533742}"/>
              </a:ext>
            </a:extLst>
          </p:cNvPr>
          <p:cNvSpPr>
            <a:spLocks noChangeArrowheads="1"/>
          </p:cNvSpPr>
          <p:nvPr/>
        </p:nvSpPr>
        <p:spPr bwMode="auto">
          <a:xfrm>
            <a:off x="292100" y="1308100"/>
            <a:ext cx="2590800" cy="990600"/>
          </a:xfrm>
          <a:prstGeom prst="ellipse">
            <a:avLst/>
          </a:prstGeom>
          <a:solidFill>
            <a:srgbClr val="FFE1C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29700" name="Text Box 5">
            <a:extLst>
              <a:ext uri="{FF2B5EF4-FFF2-40B4-BE49-F238E27FC236}">
                <a16:creationId xmlns:a16="http://schemas.microsoft.com/office/drawing/2014/main" id="{A85BCF10-9B7A-E641-B38E-228BD34F3E1C}"/>
              </a:ext>
            </a:extLst>
          </p:cNvPr>
          <p:cNvSpPr txBox="1">
            <a:spLocks noChangeArrowheads="1"/>
          </p:cNvSpPr>
          <p:nvPr/>
        </p:nvSpPr>
        <p:spPr bwMode="auto">
          <a:xfrm>
            <a:off x="508000" y="76200"/>
            <a:ext cx="81105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solidFill>
                  <a:srgbClr val="660066"/>
                </a:solidFill>
              </a:rPr>
              <a:t>Digital system design technologies</a:t>
            </a:r>
            <a:endParaRPr lang="pl-PL" altLang="en-US" sz="3200" b="1">
              <a:solidFill>
                <a:srgbClr val="660066"/>
              </a:solidFill>
            </a:endParaRPr>
          </a:p>
          <a:p>
            <a:pPr algn="ctr"/>
            <a:r>
              <a:rPr lang="pl-PL" altLang="en-US" sz="3200" b="1">
                <a:solidFill>
                  <a:srgbClr val="660066"/>
                </a:solidFill>
              </a:rPr>
              <a:t>coverage in the CpE &amp; EE programs at GMU</a:t>
            </a:r>
            <a:endParaRPr lang="en-US" altLang="en-US" sz="3200" b="1">
              <a:solidFill>
                <a:srgbClr val="660066"/>
              </a:solidFill>
            </a:endParaRPr>
          </a:p>
        </p:txBody>
      </p:sp>
      <p:sp>
        <p:nvSpPr>
          <p:cNvPr id="29701" name="Text Box 6">
            <a:extLst>
              <a:ext uri="{FF2B5EF4-FFF2-40B4-BE49-F238E27FC236}">
                <a16:creationId xmlns:a16="http://schemas.microsoft.com/office/drawing/2014/main" id="{98408467-B6FE-1846-9863-8AA0270B9771}"/>
              </a:ext>
            </a:extLst>
          </p:cNvPr>
          <p:cNvSpPr txBox="1">
            <a:spLocks noChangeArrowheads="1"/>
          </p:cNvSpPr>
          <p:nvPr/>
        </p:nvSpPr>
        <p:spPr bwMode="auto">
          <a:xfrm>
            <a:off x="381000" y="1574800"/>
            <a:ext cx="234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Microprocessors</a:t>
            </a:r>
          </a:p>
        </p:txBody>
      </p:sp>
      <p:sp>
        <p:nvSpPr>
          <p:cNvPr id="29702" name="Text Box 7">
            <a:extLst>
              <a:ext uri="{FF2B5EF4-FFF2-40B4-BE49-F238E27FC236}">
                <a16:creationId xmlns:a16="http://schemas.microsoft.com/office/drawing/2014/main" id="{4430CE16-5950-D748-878C-3292632684A5}"/>
              </a:ext>
            </a:extLst>
          </p:cNvPr>
          <p:cNvSpPr txBox="1">
            <a:spLocks noChangeArrowheads="1"/>
          </p:cNvSpPr>
          <p:nvPr/>
        </p:nvSpPr>
        <p:spPr bwMode="auto">
          <a:xfrm>
            <a:off x="6934200" y="1549400"/>
            <a:ext cx="1033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ASICs</a:t>
            </a:r>
          </a:p>
        </p:txBody>
      </p:sp>
      <p:sp>
        <p:nvSpPr>
          <p:cNvPr id="29703" name="Text Box 8">
            <a:extLst>
              <a:ext uri="{FF2B5EF4-FFF2-40B4-BE49-F238E27FC236}">
                <a16:creationId xmlns:a16="http://schemas.microsoft.com/office/drawing/2014/main" id="{4C831078-467D-F345-BC0D-8F807FEDEBC6}"/>
              </a:ext>
            </a:extLst>
          </p:cNvPr>
          <p:cNvSpPr txBox="1">
            <a:spLocks noChangeArrowheads="1"/>
          </p:cNvSpPr>
          <p:nvPr/>
        </p:nvSpPr>
        <p:spPr bwMode="auto">
          <a:xfrm>
            <a:off x="3962400" y="15748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FPGAs</a:t>
            </a:r>
          </a:p>
        </p:txBody>
      </p:sp>
      <p:sp>
        <p:nvSpPr>
          <p:cNvPr id="29704" name="Text Box 9">
            <a:extLst>
              <a:ext uri="{FF2B5EF4-FFF2-40B4-BE49-F238E27FC236}">
                <a16:creationId xmlns:a16="http://schemas.microsoft.com/office/drawing/2014/main" id="{118597F4-1B80-C749-A8BD-88875063086B}"/>
              </a:ext>
            </a:extLst>
          </p:cNvPr>
          <p:cNvSpPr txBox="1">
            <a:spLocks noChangeArrowheads="1"/>
          </p:cNvSpPr>
          <p:nvPr/>
        </p:nvSpPr>
        <p:spPr bwMode="auto">
          <a:xfrm>
            <a:off x="262187" y="3478564"/>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445</a:t>
            </a:r>
          </a:p>
        </p:txBody>
      </p:sp>
      <p:sp>
        <p:nvSpPr>
          <p:cNvPr id="29705" name="Line 10">
            <a:extLst>
              <a:ext uri="{FF2B5EF4-FFF2-40B4-BE49-F238E27FC236}">
                <a16:creationId xmlns:a16="http://schemas.microsoft.com/office/drawing/2014/main" id="{3181D267-0CAC-464E-877C-FEF48DA99331}"/>
              </a:ext>
            </a:extLst>
          </p:cNvPr>
          <p:cNvSpPr>
            <a:spLocks noChangeShapeType="1"/>
          </p:cNvSpPr>
          <p:nvPr/>
        </p:nvSpPr>
        <p:spPr bwMode="auto">
          <a:xfrm>
            <a:off x="237564" y="4283036"/>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Text Box 11">
            <a:extLst>
              <a:ext uri="{FF2B5EF4-FFF2-40B4-BE49-F238E27FC236}">
                <a16:creationId xmlns:a16="http://schemas.microsoft.com/office/drawing/2014/main" id="{544FCCFD-C7EF-4141-9F9A-92611EF73887}"/>
              </a:ext>
            </a:extLst>
          </p:cNvPr>
          <p:cNvSpPr txBox="1">
            <a:spLocks noChangeArrowheads="1"/>
          </p:cNvSpPr>
          <p:nvPr/>
        </p:nvSpPr>
        <p:spPr bwMode="auto">
          <a:xfrm>
            <a:off x="6549456" y="4329782"/>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586</a:t>
            </a:r>
          </a:p>
        </p:txBody>
      </p:sp>
      <p:sp>
        <p:nvSpPr>
          <p:cNvPr id="29707" name="Text Box 13">
            <a:extLst>
              <a:ext uri="{FF2B5EF4-FFF2-40B4-BE49-F238E27FC236}">
                <a16:creationId xmlns:a16="http://schemas.microsoft.com/office/drawing/2014/main" id="{8485AC05-4931-7C43-A0D0-7F19A5CA6617}"/>
              </a:ext>
            </a:extLst>
          </p:cNvPr>
          <p:cNvSpPr txBox="1">
            <a:spLocks noChangeArrowheads="1"/>
          </p:cNvSpPr>
          <p:nvPr/>
        </p:nvSpPr>
        <p:spPr bwMode="auto">
          <a:xfrm>
            <a:off x="2141305" y="2704213"/>
            <a:ext cx="4194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448 FPGA Design with VHDL</a:t>
            </a:r>
          </a:p>
        </p:txBody>
      </p:sp>
      <p:sp>
        <p:nvSpPr>
          <p:cNvPr id="29708" name="Text Box 15">
            <a:extLst>
              <a:ext uri="{FF2B5EF4-FFF2-40B4-BE49-F238E27FC236}">
                <a16:creationId xmlns:a16="http://schemas.microsoft.com/office/drawing/2014/main" id="{DF925DB9-12AE-744C-BF9E-DBAEF0058435}"/>
              </a:ext>
            </a:extLst>
          </p:cNvPr>
          <p:cNvSpPr txBox="1">
            <a:spLocks noChangeArrowheads="1"/>
          </p:cNvSpPr>
          <p:nvPr/>
        </p:nvSpPr>
        <p:spPr bwMode="auto">
          <a:xfrm>
            <a:off x="6954613" y="3172702"/>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431</a:t>
            </a:r>
          </a:p>
        </p:txBody>
      </p:sp>
      <p:sp>
        <p:nvSpPr>
          <p:cNvPr id="29709" name="Text Box 16">
            <a:extLst>
              <a:ext uri="{FF2B5EF4-FFF2-40B4-BE49-F238E27FC236}">
                <a16:creationId xmlns:a16="http://schemas.microsoft.com/office/drawing/2014/main" id="{11347D14-EAE7-7945-99C3-FADA64ABD9FD}"/>
              </a:ext>
            </a:extLst>
          </p:cNvPr>
          <p:cNvSpPr txBox="1">
            <a:spLocks noChangeArrowheads="1"/>
          </p:cNvSpPr>
          <p:nvPr/>
        </p:nvSpPr>
        <p:spPr bwMode="auto">
          <a:xfrm>
            <a:off x="1438963" y="3511846"/>
            <a:ext cx="23531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Computer Organization</a:t>
            </a:r>
          </a:p>
        </p:txBody>
      </p:sp>
      <p:sp>
        <p:nvSpPr>
          <p:cNvPr id="29710" name="Text Box 18">
            <a:extLst>
              <a:ext uri="{FF2B5EF4-FFF2-40B4-BE49-F238E27FC236}">
                <a16:creationId xmlns:a16="http://schemas.microsoft.com/office/drawing/2014/main" id="{A6CBFDD9-43E5-BC44-ACB9-48907EC59465}"/>
              </a:ext>
            </a:extLst>
          </p:cNvPr>
          <p:cNvSpPr txBox="1">
            <a:spLocks noChangeArrowheads="1"/>
          </p:cNvSpPr>
          <p:nvPr/>
        </p:nvSpPr>
        <p:spPr bwMode="auto">
          <a:xfrm>
            <a:off x="1446746" y="3903440"/>
            <a:ext cx="16632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Microcontrollers</a:t>
            </a:r>
          </a:p>
        </p:txBody>
      </p:sp>
      <p:sp>
        <p:nvSpPr>
          <p:cNvPr id="29712" name="Text Box 20">
            <a:extLst>
              <a:ext uri="{FF2B5EF4-FFF2-40B4-BE49-F238E27FC236}">
                <a16:creationId xmlns:a16="http://schemas.microsoft.com/office/drawing/2014/main" id="{FCAA8FFD-56E5-EB45-9226-FE09F692DDFE}"/>
              </a:ext>
            </a:extLst>
          </p:cNvPr>
          <p:cNvSpPr txBox="1">
            <a:spLocks noChangeArrowheads="1"/>
          </p:cNvSpPr>
          <p:nvPr/>
        </p:nvSpPr>
        <p:spPr bwMode="auto">
          <a:xfrm>
            <a:off x="6493668" y="3541061"/>
            <a:ext cx="20843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Digital Circuit Design</a:t>
            </a:r>
          </a:p>
        </p:txBody>
      </p:sp>
      <p:sp>
        <p:nvSpPr>
          <p:cNvPr id="29713" name="Text Box 21">
            <a:extLst>
              <a:ext uri="{FF2B5EF4-FFF2-40B4-BE49-F238E27FC236}">
                <a16:creationId xmlns:a16="http://schemas.microsoft.com/office/drawing/2014/main" id="{43C38D1B-E77E-344F-9349-508AEBDFF9AB}"/>
              </a:ext>
            </a:extLst>
          </p:cNvPr>
          <p:cNvSpPr txBox="1">
            <a:spLocks noChangeArrowheads="1"/>
          </p:cNvSpPr>
          <p:nvPr/>
        </p:nvSpPr>
        <p:spPr bwMode="auto">
          <a:xfrm>
            <a:off x="1449172" y="4315746"/>
            <a:ext cx="12961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Computer </a:t>
            </a:r>
          </a:p>
          <a:p>
            <a:r>
              <a:rPr lang="en-US" altLang="en-US" sz="1600" b="1"/>
              <a:t>Architecture</a:t>
            </a:r>
          </a:p>
        </p:txBody>
      </p:sp>
      <p:sp>
        <p:nvSpPr>
          <p:cNvPr id="29714" name="Text Box 22">
            <a:extLst>
              <a:ext uri="{FF2B5EF4-FFF2-40B4-BE49-F238E27FC236}">
                <a16:creationId xmlns:a16="http://schemas.microsoft.com/office/drawing/2014/main" id="{F072C44F-2C64-C74B-B99E-980B8918D387}"/>
              </a:ext>
            </a:extLst>
          </p:cNvPr>
          <p:cNvSpPr txBox="1">
            <a:spLocks noChangeArrowheads="1"/>
          </p:cNvSpPr>
          <p:nvPr/>
        </p:nvSpPr>
        <p:spPr bwMode="auto">
          <a:xfrm>
            <a:off x="1526090" y="4881011"/>
            <a:ext cx="12961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Advanced </a:t>
            </a:r>
          </a:p>
          <a:p>
            <a:r>
              <a:rPr lang="en-US" altLang="en-US" sz="1600" b="1"/>
              <a:t>Computer </a:t>
            </a:r>
          </a:p>
          <a:p>
            <a:r>
              <a:rPr lang="en-US" altLang="en-US" sz="1600" b="1"/>
              <a:t>Architecture</a:t>
            </a:r>
          </a:p>
        </p:txBody>
      </p:sp>
      <p:sp>
        <p:nvSpPr>
          <p:cNvPr id="29715" name="Text Box 25">
            <a:extLst>
              <a:ext uri="{FF2B5EF4-FFF2-40B4-BE49-F238E27FC236}">
                <a16:creationId xmlns:a16="http://schemas.microsoft.com/office/drawing/2014/main" id="{D4F67222-1902-B540-9D26-935A2F2C3719}"/>
              </a:ext>
            </a:extLst>
          </p:cNvPr>
          <p:cNvSpPr txBox="1">
            <a:spLocks noChangeArrowheads="1"/>
          </p:cNvSpPr>
          <p:nvPr/>
        </p:nvSpPr>
        <p:spPr bwMode="auto">
          <a:xfrm>
            <a:off x="7690255" y="4372314"/>
            <a:ext cx="11509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Digital </a:t>
            </a:r>
          </a:p>
          <a:p>
            <a:r>
              <a:rPr lang="en-US" altLang="en-US" sz="1600" b="1"/>
              <a:t>Integrated </a:t>
            </a:r>
          </a:p>
          <a:p>
            <a:r>
              <a:rPr lang="en-US" altLang="en-US" sz="1600" b="1"/>
              <a:t>Circuits</a:t>
            </a:r>
          </a:p>
        </p:txBody>
      </p:sp>
      <p:sp>
        <p:nvSpPr>
          <p:cNvPr id="29716" name="Text Box 26">
            <a:extLst>
              <a:ext uri="{FF2B5EF4-FFF2-40B4-BE49-F238E27FC236}">
                <a16:creationId xmlns:a16="http://schemas.microsoft.com/office/drawing/2014/main" id="{D1AE3E47-1D65-B145-9082-19BCBF2BD9AD}"/>
              </a:ext>
            </a:extLst>
          </p:cNvPr>
          <p:cNvSpPr txBox="1">
            <a:spLocks noChangeArrowheads="1"/>
          </p:cNvSpPr>
          <p:nvPr/>
        </p:nvSpPr>
        <p:spPr bwMode="auto">
          <a:xfrm>
            <a:off x="7710132" y="5160779"/>
            <a:ext cx="1346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VLSI Design </a:t>
            </a:r>
          </a:p>
          <a:p>
            <a:r>
              <a:rPr lang="en-US" altLang="en-US" sz="1600" b="1"/>
              <a:t>for ASICs</a:t>
            </a:r>
          </a:p>
        </p:txBody>
      </p:sp>
      <p:sp>
        <p:nvSpPr>
          <p:cNvPr id="29717" name="Text Box 27">
            <a:extLst>
              <a:ext uri="{FF2B5EF4-FFF2-40B4-BE49-F238E27FC236}">
                <a16:creationId xmlns:a16="http://schemas.microsoft.com/office/drawing/2014/main" id="{06B0AF01-6419-FD47-99B0-D479F17A8D9A}"/>
              </a:ext>
            </a:extLst>
          </p:cNvPr>
          <p:cNvSpPr txBox="1">
            <a:spLocks noChangeArrowheads="1"/>
          </p:cNvSpPr>
          <p:nvPr/>
        </p:nvSpPr>
        <p:spPr bwMode="auto">
          <a:xfrm>
            <a:off x="3479299" y="4318132"/>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545</a:t>
            </a:r>
            <a:endParaRPr lang="pl-PL" altLang="en-US" sz="2000" b="1"/>
          </a:p>
        </p:txBody>
      </p:sp>
      <p:sp>
        <p:nvSpPr>
          <p:cNvPr id="29718" name="Text Box 28">
            <a:extLst>
              <a:ext uri="{FF2B5EF4-FFF2-40B4-BE49-F238E27FC236}">
                <a16:creationId xmlns:a16="http://schemas.microsoft.com/office/drawing/2014/main" id="{4BC0B0FB-ADC1-2D48-A8E5-F6516D6A186C}"/>
              </a:ext>
            </a:extLst>
          </p:cNvPr>
          <p:cNvSpPr txBox="1">
            <a:spLocks noChangeArrowheads="1"/>
          </p:cNvSpPr>
          <p:nvPr/>
        </p:nvSpPr>
        <p:spPr bwMode="auto">
          <a:xfrm>
            <a:off x="4608917" y="4329782"/>
            <a:ext cx="1510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Digital System </a:t>
            </a:r>
          </a:p>
          <a:p>
            <a:r>
              <a:rPr lang="en-US" altLang="en-US" sz="1600" b="1"/>
              <a:t>Design with </a:t>
            </a:r>
          </a:p>
          <a:p>
            <a:r>
              <a:rPr lang="en-US" altLang="en-US" sz="1600" b="1"/>
              <a:t>VHDL</a:t>
            </a:r>
          </a:p>
        </p:txBody>
      </p:sp>
      <p:sp>
        <p:nvSpPr>
          <p:cNvPr id="29721" name="Text Box 11">
            <a:extLst>
              <a:ext uri="{FF2B5EF4-FFF2-40B4-BE49-F238E27FC236}">
                <a16:creationId xmlns:a16="http://schemas.microsoft.com/office/drawing/2014/main" id="{70C7E172-9193-104C-9FC0-AD3A97F51F84}"/>
              </a:ext>
            </a:extLst>
          </p:cNvPr>
          <p:cNvSpPr txBox="1">
            <a:spLocks noChangeArrowheads="1"/>
          </p:cNvSpPr>
          <p:nvPr/>
        </p:nvSpPr>
        <p:spPr bwMode="auto">
          <a:xfrm>
            <a:off x="6573992" y="5118247"/>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681</a:t>
            </a:r>
          </a:p>
        </p:txBody>
      </p:sp>
      <p:sp>
        <p:nvSpPr>
          <p:cNvPr id="29722" name="Text Box 27">
            <a:extLst>
              <a:ext uri="{FF2B5EF4-FFF2-40B4-BE49-F238E27FC236}">
                <a16:creationId xmlns:a16="http://schemas.microsoft.com/office/drawing/2014/main" id="{31E38E3B-3D23-2344-A0D8-39E7D6152375}"/>
              </a:ext>
            </a:extLst>
          </p:cNvPr>
          <p:cNvSpPr txBox="1">
            <a:spLocks noChangeArrowheads="1"/>
          </p:cNvSpPr>
          <p:nvPr/>
        </p:nvSpPr>
        <p:spPr bwMode="auto">
          <a:xfrm>
            <a:off x="270273" y="4329782"/>
            <a:ext cx="1212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511</a:t>
            </a:r>
            <a:endParaRPr lang="pl-PL" altLang="en-US" sz="2000" b="1"/>
          </a:p>
        </p:txBody>
      </p:sp>
      <p:sp>
        <p:nvSpPr>
          <p:cNvPr id="29723" name="Text Box 27">
            <a:extLst>
              <a:ext uri="{FF2B5EF4-FFF2-40B4-BE49-F238E27FC236}">
                <a16:creationId xmlns:a16="http://schemas.microsoft.com/office/drawing/2014/main" id="{B4A3B7E6-4C81-B741-8051-80CE1442D666}"/>
              </a:ext>
            </a:extLst>
          </p:cNvPr>
          <p:cNvSpPr txBox="1">
            <a:spLocks noChangeArrowheads="1"/>
          </p:cNvSpPr>
          <p:nvPr/>
        </p:nvSpPr>
        <p:spPr bwMode="auto">
          <a:xfrm>
            <a:off x="305518" y="4909770"/>
            <a:ext cx="12124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611</a:t>
            </a:r>
            <a:endParaRPr lang="pl-PL" altLang="en-US" sz="2000" b="1"/>
          </a:p>
        </p:txBody>
      </p:sp>
      <p:sp>
        <p:nvSpPr>
          <p:cNvPr id="29724" name="Text Box 27">
            <a:extLst>
              <a:ext uri="{FF2B5EF4-FFF2-40B4-BE49-F238E27FC236}">
                <a16:creationId xmlns:a16="http://schemas.microsoft.com/office/drawing/2014/main" id="{5BCD9566-5C0A-8D4D-9A72-04272DF260BF}"/>
              </a:ext>
            </a:extLst>
          </p:cNvPr>
          <p:cNvSpPr txBox="1">
            <a:spLocks noChangeArrowheads="1"/>
          </p:cNvSpPr>
          <p:nvPr/>
        </p:nvSpPr>
        <p:spPr bwMode="auto">
          <a:xfrm>
            <a:off x="314482" y="5648209"/>
            <a:ext cx="1226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612</a:t>
            </a:r>
            <a:endParaRPr lang="pl-PL" altLang="en-US" sz="2000" b="1"/>
          </a:p>
        </p:txBody>
      </p:sp>
      <p:sp>
        <p:nvSpPr>
          <p:cNvPr id="29725" name="Text Box 22">
            <a:extLst>
              <a:ext uri="{FF2B5EF4-FFF2-40B4-BE49-F238E27FC236}">
                <a16:creationId xmlns:a16="http://schemas.microsoft.com/office/drawing/2014/main" id="{2F237BB8-58F0-0F45-A7CE-7A2265990FD4}"/>
              </a:ext>
            </a:extLst>
          </p:cNvPr>
          <p:cNvSpPr txBox="1">
            <a:spLocks noChangeArrowheads="1"/>
          </p:cNvSpPr>
          <p:nvPr/>
        </p:nvSpPr>
        <p:spPr bwMode="auto">
          <a:xfrm>
            <a:off x="1529442" y="5686881"/>
            <a:ext cx="210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Real-Time Embedded</a:t>
            </a:r>
          </a:p>
          <a:p>
            <a:r>
              <a:rPr lang="en-US" altLang="en-US" sz="1600" b="1"/>
              <a:t>Systems</a:t>
            </a:r>
          </a:p>
        </p:txBody>
      </p:sp>
      <p:sp>
        <p:nvSpPr>
          <p:cNvPr id="29726" name="Text Box 27">
            <a:extLst>
              <a:ext uri="{FF2B5EF4-FFF2-40B4-BE49-F238E27FC236}">
                <a16:creationId xmlns:a16="http://schemas.microsoft.com/office/drawing/2014/main" id="{FFCFB379-369D-6C49-B14D-0D527CFD8A93}"/>
              </a:ext>
            </a:extLst>
          </p:cNvPr>
          <p:cNvSpPr txBox="1">
            <a:spLocks noChangeArrowheads="1"/>
          </p:cNvSpPr>
          <p:nvPr/>
        </p:nvSpPr>
        <p:spPr bwMode="auto">
          <a:xfrm>
            <a:off x="296582" y="6352847"/>
            <a:ext cx="1226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6</a:t>
            </a:r>
            <a:r>
              <a:rPr lang="pl-PL" altLang="en-US" sz="2000" b="1"/>
              <a:t>15</a:t>
            </a:r>
          </a:p>
        </p:txBody>
      </p:sp>
      <p:sp>
        <p:nvSpPr>
          <p:cNvPr id="29727" name="Text Box 22">
            <a:extLst>
              <a:ext uri="{FF2B5EF4-FFF2-40B4-BE49-F238E27FC236}">
                <a16:creationId xmlns:a16="http://schemas.microsoft.com/office/drawing/2014/main" id="{4CEA2A4A-FCDB-8347-BE85-41F309FAE0DF}"/>
              </a:ext>
            </a:extLst>
          </p:cNvPr>
          <p:cNvSpPr txBox="1">
            <a:spLocks noChangeArrowheads="1"/>
          </p:cNvSpPr>
          <p:nvPr/>
        </p:nvSpPr>
        <p:spPr bwMode="auto">
          <a:xfrm>
            <a:off x="1461928" y="6396788"/>
            <a:ext cx="278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Software/Hardware Codesign</a:t>
            </a:r>
          </a:p>
        </p:txBody>
      </p:sp>
      <p:cxnSp>
        <p:nvCxnSpPr>
          <p:cNvPr id="3" name="Straight Arrow Connector 2">
            <a:extLst>
              <a:ext uri="{FF2B5EF4-FFF2-40B4-BE49-F238E27FC236}">
                <a16:creationId xmlns:a16="http://schemas.microsoft.com/office/drawing/2014/main" id="{63AF5C20-A60E-5E4B-A40F-DD386686F119}"/>
              </a:ext>
            </a:extLst>
          </p:cNvPr>
          <p:cNvCxnSpPr>
            <a:cxnSpLocks/>
          </p:cNvCxnSpPr>
          <p:nvPr/>
        </p:nvCxnSpPr>
        <p:spPr bwMode="auto">
          <a:xfrm>
            <a:off x="1686730" y="2308535"/>
            <a:ext cx="1500970" cy="313629"/>
          </a:xfrm>
          <a:prstGeom prst="straightConnector1">
            <a:avLst/>
          </a:prstGeom>
          <a:solidFill>
            <a:schemeClr val="accent1"/>
          </a:solidFill>
          <a:ln w="15875" cap="flat" cmpd="sng" algn="ctr">
            <a:solidFill>
              <a:schemeClr val="tx1"/>
            </a:solidFill>
            <a:prstDash val="solid"/>
            <a:round/>
            <a:headEnd type="none" w="med" len="med"/>
            <a:tailEnd type="triangle"/>
          </a:ln>
          <a:effectLst/>
        </p:spPr>
      </p:cxnSp>
      <p:cxnSp>
        <p:nvCxnSpPr>
          <p:cNvPr id="5" name="Straight Arrow Connector 4">
            <a:extLst>
              <a:ext uri="{FF2B5EF4-FFF2-40B4-BE49-F238E27FC236}">
                <a16:creationId xmlns:a16="http://schemas.microsoft.com/office/drawing/2014/main" id="{D1D041D3-6FA4-1B47-AE2B-AA736B54866B}"/>
              </a:ext>
            </a:extLst>
          </p:cNvPr>
          <p:cNvCxnSpPr>
            <a:cxnSpLocks/>
          </p:cNvCxnSpPr>
          <p:nvPr/>
        </p:nvCxnSpPr>
        <p:spPr bwMode="auto">
          <a:xfrm>
            <a:off x="4529754" y="2314884"/>
            <a:ext cx="0" cy="30092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8" name="Text Box 21">
            <a:extLst>
              <a:ext uri="{FF2B5EF4-FFF2-40B4-BE49-F238E27FC236}">
                <a16:creationId xmlns:a16="http://schemas.microsoft.com/office/drawing/2014/main" id="{51923C2E-1195-0F4D-9AC0-C62D12D21CC4}"/>
              </a:ext>
            </a:extLst>
          </p:cNvPr>
          <p:cNvSpPr txBox="1">
            <a:spLocks noChangeArrowheads="1"/>
          </p:cNvSpPr>
          <p:nvPr/>
        </p:nvSpPr>
        <p:spPr bwMode="auto">
          <a:xfrm>
            <a:off x="1440174" y="3136242"/>
            <a:ext cx="4151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Embedded Systems and Hardware Interfaces</a:t>
            </a:r>
          </a:p>
        </p:txBody>
      </p:sp>
      <p:sp>
        <p:nvSpPr>
          <p:cNvPr id="50" name="Text Box 9">
            <a:extLst>
              <a:ext uri="{FF2B5EF4-FFF2-40B4-BE49-F238E27FC236}">
                <a16:creationId xmlns:a16="http://schemas.microsoft.com/office/drawing/2014/main" id="{E3DF23BF-8D01-1449-9C1E-81B6FA5E7C48}"/>
              </a:ext>
            </a:extLst>
          </p:cNvPr>
          <p:cNvSpPr txBox="1">
            <a:spLocks noChangeArrowheads="1"/>
          </p:cNvSpPr>
          <p:nvPr/>
        </p:nvSpPr>
        <p:spPr bwMode="auto">
          <a:xfrm>
            <a:off x="262187" y="3869547"/>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447</a:t>
            </a:r>
          </a:p>
        </p:txBody>
      </p:sp>
      <p:sp>
        <p:nvSpPr>
          <p:cNvPr id="51" name="Text Box 27">
            <a:extLst>
              <a:ext uri="{FF2B5EF4-FFF2-40B4-BE49-F238E27FC236}">
                <a16:creationId xmlns:a16="http://schemas.microsoft.com/office/drawing/2014/main" id="{B4D8A385-0CC7-784E-A624-DEBBD82D9A18}"/>
              </a:ext>
            </a:extLst>
          </p:cNvPr>
          <p:cNvSpPr txBox="1">
            <a:spLocks noChangeArrowheads="1"/>
          </p:cNvSpPr>
          <p:nvPr/>
        </p:nvSpPr>
        <p:spPr bwMode="auto">
          <a:xfrm>
            <a:off x="3483274" y="5928504"/>
            <a:ext cx="1226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505</a:t>
            </a:r>
            <a:endParaRPr lang="pl-PL" altLang="en-US" sz="2000" b="1"/>
          </a:p>
        </p:txBody>
      </p:sp>
      <p:sp>
        <p:nvSpPr>
          <p:cNvPr id="52" name="Text Box 22">
            <a:extLst>
              <a:ext uri="{FF2B5EF4-FFF2-40B4-BE49-F238E27FC236}">
                <a16:creationId xmlns:a16="http://schemas.microsoft.com/office/drawing/2014/main" id="{53516B8E-42D6-F24F-A35F-BB45B63E4BD1}"/>
              </a:ext>
            </a:extLst>
          </p:cNvPr>
          <p:cNvSpPr txBox="1">
            <a:spLocks noChangeArrowheads="1"/>
          </p:cNvSpPr>
          <p:nvPr/>
        </p:nvSpPr>
        <p:spPr bwMode="auto">
          <a:xfrm>
            <a:off x="4709892" y="5968268"/>
            <a:ext cx="1864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Hardware Security</a:t>
            </a:r>
          </a:p>
        </p:txBody>
      </p:sp>
      <p:sp>
        <p:nvSpPr>
          <p:cNvPr id="2" name="Text Box 9">
            <a:extLst>
              <a:ext uri="{FF2B5EF4-FFF2-40B4-BE49-F238E27FC236}">
                <a16:creationId xmlns:a16="http://schemas.microsoft.com/office/drawing/2014/main" id="{63C6673D-A760-A4A0-7907-D20CCDE84F67}"/>
              </a:ext>
            </a:extLst>
          </p:cNvPr>
          <p:cNvSpPr txBox="1">
            <a:spLocks noChangeArrowheads="1"/>
          </p:cNvSpPr>
          <p:nvPr/>
        </p:nvSpPr>
        <p:spPr bwMode="auto">
          <a:xfrm>
            <a:off x="247909" y="3101851"/>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350</a:t>
            </a:r>
          </a:p>
        </p:txBody>
      </p:sp>
      <p:sp>
        <p:nvSpPr>
          <p:cNvPr id="6" name="Slide Number Placeholder 4">
            <a:extLst>
              <a:ext uri="{FF2B5EF4-FFF2-40B4-BE49-F238E27FC236}">
                <a16:creationId xmlns:a16="http://schemas.microsoft.com/office/drawing/2014/main" id="{DD91B2D8-AF06-9078-F85B-549D624DA3B3}"/>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12</a:t>
            </a:fld>
            <a:endParaRPr lang="en-US" altLang="en-US" sz="20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BF9BE5D-1ED3-4C60-9C10-6C1B26FD503E}"/>
              </a:ext>
            </a:extLst>
          </p:cNvPr>
          <p:cNvSpPr txBox="1"/>
          <p:nvPr/>
        </p:nvSpPr>
        <p:spPr>
          <a:xfrm>
            <a:off x="3465687" y="5123266"/>
            <a:ext cx="1220148" cy="400110"/>
          </a:xfrm>
          <a:prstGeom prst="rect">
            <a:avLst/>
          </a:prstGeom>
          <a:noFill/>
        </p:spPr>
        <p:txBody>
          <a:bodyPr wrap="square">
            <a:spAutoFit/>
          </a:bodyPr>
          <a:lstStyle/>
          <a:p>
            <a:r>
              <a:rPr lang="en-US" sz="2000" b="1"/>
              <a:t>ECE 554</a:t>
            </a:r>
            <a:endParaRPr lang="en-US" sz="1600" b="1"/>
          </a:p>
        </p:txBody>
      </p:sp>
      <p:sp>
        <p:nvSpPr>
          <p:cNvPr id="45" name="TextBox 44">
            <a:extLst>
              <a:ext uri="{FF2B5EF4-FFF2-40B4-BE49-F238E27FC236}">
                <a16:creationId xmlns:a16="http://schemas.microsoft.com/office/drawing/2014/main" id="{7073CE29-E931-45AA-B0C3-2EC7B0221FAB}"/>
              </a:ext>
            </a:extLst>
          </p:cNvPr>
          <p:cNvSpPr txBox="1"/>
          <p:nvPr/>
        </p:nvSpPr>
        <p:spPr>
          <a:xfrm>
            <a:off x="4599433" y="5122732"/>
            <a:ext cx="1905000" cy="830997"/>
          </a:xfrm>
          <a:prstGeom prst="rect">
            <a:avLst/>
          </a:prstGeom>
          <a:noFill/>
        </p:spPr>
        <p:txBody>
          <a:bodyPr wrap="square">
            <a:spAutoFit/>
          </a:bodyPr>
          <a:lstStyle/>
          <a:p>
            <a:r>
              <a:rPr kumimoji="0" lang="en-US" sz="1600" b="1"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Machine Learning for Embedded Systems</a:t>
            </a:r>
            <a:endParaRPr lang="en-US"/>
          </a:p>
        </p:txBody>
      </p:sp>
      <p:sp>
        <p:nvSpPr>
          <p:cNvPr id="46" name="Text Box 11">
            <a:extLst>
              <a:ext uri="{FF2B5EF4-FFF2-40B4-BE49-F238E27FC236}">
                <a16:creationId xmlns:a16="http://schemas.microsoft.com/office/drawing/2014/main" id="{D1F1B685-096D-410E-8E01-A96831B7E45D}"/>
              </a:ext>
            </a:extLst>
          </p:cNvPr>
          <p:cNvSpPr txBox="1">
            <a:spLocks noChangeArrowheads="1"/>
          </p:cNvSpPr>
          <p:nvPr/>
        </p:nvSpPr>
        <p:spPr bwMode="auto">
          <a:xfrm>
            <a:off x="4528344" y="6356623"/>
            <a:ext cx="11624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t>ECE 618</a:t>
            </a:r>
          </a:p>
        </p:txBody>
      </p:sp>
      <p:sp>
        <p:nvSpPr>
          <p:cNvPr id="47" name="Text Box 22">
            <a:extLst>
              <a:ext uri="{FF2B5EF4-FFF2-40B4-BE49-F238E27FC236}">
                <a16:creationId xmlns:a16="http://schemas.microsoft.com/office/drawing/2014/main" id="{8FCB970C-9FDD-407A-A76F-81C33E262DCF}"/>
              </a:ext>
            </a:extLst>
          </p:cNvPr>
          <p:cNvSpPr txBox="1">
            <a:spLocks noChangeArrowheads="1"/>
          </p:cNvSpPr>
          <p:nvPr/>
        </p:nvSpPr>
        <p:spPr bwMode="auto">
          <a:xfrm>
            <a:off x="5690842" y="6338049"/>
            <a:ext cx="2591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t>Hardware Accelerators for </a:t>
            </a:r>
          </a:p>
          <a:p>
            <a:r>
              <a:rPr lang="en-US" altLang="en-US" sz="1600" b="1"/>
              <a:t>Machine Learning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5">
            <a:extLst>
              <a:ext uri="{FF2B5EF4-FFF2-40B4-BE49-F238E27FC236}">
                <a16:creationId xmlns:a16="http://schemas.microsoft.com/office/drawing/2014/main" id="{755FA5F2-E046-9542-BB27-921858473881}"/>
              </a:ext>
            </a:extLst>
          </p:cNvPr>
          <p:cNvSpPr txBox="1">
            <a:spLocks noChangeArrowheads="1"/>
          </p:cNvSpPr>
          <p:nvPr/>
        </p:nvSpPr>
        <p:spPr bwMode="auto">
          <a:xfrm>
            <a:off x="2819400" y="152400"/>
            <a:ext cx="3663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solidFill>
                  <a:srgbClr val="333399"/>
                </a:solidFill>
              </a:rPr>
              <a:t>Course Web Page</a:t>
            </a:r>
            <a:endParaRPr lang="pl-PL" altLang="en-US" sz="3600" b="1">
              <a:solidFill>
                <a:srgbClr val="333399"/>
              </a:solidFill>
            </a:endParaRPr>
          </a:p>
        </p:txBody>
      </p:sp>
      <p:sp>
        <p:nvSpPr>
          <p:cNvPr id="35842" name="Text Box 6">
            <a:extLst>
              <a:ext uri="{FF2B5EF4-FFF2-40B4-BE49-F238E27FC236}">
                <a16:creationId xmlns:a16="http://schemas.microsoft.com/office/drawing/2014/main" id="{CA81F2D5-7608-D74D-A17D-C5B1F85969FA}"/>
              </a:ext>
            </a:extLst>
          </p:cNvPr>
          <p:cNvSpPr txBox="1">
            <a:spLocks noChangeArrowheads="1"/>
          </p:cNvSpPr>
          <p:nvPr/>
        </p:nvSpPr>
        <p:spPr bwMode="auto">
          <a:xfrm>
            <a:off x="149811" y="993702"/>
            <a:ext cx="67505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solidFill>
                  <a:schemeClr val="accent2"/>
                </a:solidFill>
                <a:hlinkClick r:id="rId2">
                  <a:extLst>
                    <a:ext uri="{A12FA001-AC4F-418D-AE19-62706E023703}">
                      <ahyp:hlinkClr xmlns:ahyp="http://schemas.microsoft.com/office/drawing/2018/hyperlinkcolor" val="tx"/>
                    </a:ext>
                  </a:extLst>
                </a:hlinkClick>
              </a:rPr>
              <a:t>https://jqub.ece.gmu.edu/2024/01/01/24SECE448/</a:t>
            </a:r>
            <a:r>
              <a:rPr lang="en-US" altLang="en-US" b="1" dirty="0">
                <a:solidFill>
                  <a:schemeClr val="accent2"/>
                </a:solidFill>
              </a:rPr>
              <a:t> </a:t>
            </a:r>
            <a:endParaRPr lang="en-US" altLang="en-US" sz="2800" b="1" dirty="0">
              <a:solidFill>
                <a:schemeClr val="accent2"/>
              </a:solidFill>
            </a:endParaRPr>
          </a:p>
        </p:txBody>
      </p:sp>
      <p:sp>
        <p:nvSpPr>
          <p:cNvPr id="35843" name="TextBox 1">
            <a:extLst>
              <a:ext uri="{FF2B5EF4-FFF2-40B4-BE49-F238E27FC236}">
                <a16:creationId xmlns:a16="http://schemas.microsoft.com/office/drawing/2014/main" id="{1C0945C8-BEAD-084C-9901-4E8F74EABAA1}"/>
              </a:ext>
            </a:extLst>
          </p:cNvPr>
          <p:cNvSpPr txBox="1">
            <a:spLocks noChangeArrowheads="1"/>
          </p:cNvSpPr>
          <p:nvPr/>
        </p:nvSpPr>
        <p:spPr bwMode="auto">
          <a:xfrm>
            <a:off x="324806" y="2133600"/>
            <a:ext cx="249459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t>Organization</a:t>
            </a:r>
          </a:p>
          <a:p>
            <a:endParaRPr lang="en-US" altLang="en-US"/>
          </a:p>
          <a:p>
            <a:r>
              <a:rPr lang="en-US" altLang="en-US"/>
              <a:t>Instructor</a:t>
            </a:r>
          </a:p>
          <a:p>
            <a:r>
              <a:rPr lang="en-US" altLang="en-US"/>
              <a:t>Teaching Assistant</a:t>
            </a:r>
          </a:p>
          <a:p>
            <a:r>
              <a:rPr lang="en-US" altLang="en-US"/>
              <a:t>Office Hours</a:t>
            </a:r>
          </a:p>
          <a:p>
            <a:r>
              <a:rPr lang="en-US" altLang="en-US"/>
              <a:t>Grading</a:t>
            </a:r>
          </a:p>
        </p:txBody>
      </p:sp>
      <p:sp>
        <p:nvSpPr>
          <p:cNvPr id="35844" name="TextBox 5">
            <a:extLst>
              <a:ext uri="{FF2B5EF4-FFF2-40B4-BE49-F238E27FC236}">
                <a16:creationId xmlns:a16="http://schemas.microsoft.com/office/drawing/2014/main" id="{185A7EC2-E1F5-B840-8CC8-E9C5283155AA}"/>
              </a:ext>
            </a:extLst>
          </p:cNvPr>
          <p:cNvSpPr txBox="1">
            <a:spLocks noChangeArrowheads="1"/>
          </p:cNvSpPr>
          <p:nvPr/>
        </p:nvSpPr>
        <p:spPr bwMode="auto">
          <a:xfrm>
            <a:off x="3200400" y="2133600"/>
            <a:ext cx="217399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Lecture</a:t>
            </a:r>
          </a:p>
          <a:p>
            <a:endParaRPr lang="en-US" altLang="en-US" dirty="0"/>
          </a:p>
          <a:p>
            <a:r>
              <a:rPr lang="en-US" altLang="en-US" dirty="0"/>
              <a:t>Textbooks</a:t>
            </a:r>
          </a:p>
          <a:p>
            <a:r>
              <a:rPr lang="en-US" altLang="en-US" dirty="0"/>
              <a:t>Lecture Slides</a:t>
            </a:r>
          </a:p>
          <a:p>
            <a:r>
              <a:rPr lang="en-US" altLang="en-US" dirty="0"/>
              <a:t>Homework</a:t>
            </a:r>
          </a:p>
          <a:p>
            <a:r>
              <a:rPr lang="en-US" altLang="en-US" dirty="0"/>
              <a:t>Midterm Exams</a:t>
            </a:r>
          </a:p>
          <a:p>
            <a:r>
              <a:rPr lang="en-US" altLang="en-US" dirty="0"/>
              <a:t>Final Exams</a:t>
            </a:r>
          </a:p>
        </p:txBody>
      </p:sp>
      <p:sp>
        <p:nvSpPr>
          <p:cNvPr id="35845" name="TextBox 6">
            <a:extLst>
              <a:ext uri="{FF2B5EF4-FFF2-40B4-BE49-F238E27FC236}">
                <a16:creationId xmlns:a16="http://schemas.microsoft.com/office/drawing/2014/main" id="{19D33DE0-8A3F-3B47-A6B5-689A6E34CA4D}"/>
              </a:ext>
            </a:extLst>
          </p:cNvPr>
          <p:cNvSpPr txBox="1">
            <a:spLocks noChangeArrowheads="1"/>
          </p:cNvSpPr>
          <p:nvPr/>
        </p:nvSpPr>
        <p:spPr bwMode="auto">
          <a:xfrm>
            <a:off x="6045200" y="2133600"/>
            <a:ext cx="309571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dirty="0"/>
              <a:t>Lab</a:t>
            </a:r>
          </a:p>
          <a:p>
            <a:endParaRPr lang="en-US" altLang="en-US" dirty="0"/>
          </a:p>
          <a:p>
            <a:r>
              <a:rPr lang="en-US" altLang="en-US" dirty="0"/>
              <a:t>Rules</a:t>
            </a:r>
          </a:p>
          <a:p>
            <a:r>
              <a:rPr lang="en-US" altLang="en-US" dirty="0"/>
              <a:t>Lab Assignments</a:t>
            </a:r>
          </a:p>
          <a:p>
            <a:r>
              <a:rPr lang="en-US" altLang="en-US" dirty="0"/>
              <a:t>Lab Slides &amp; Examples</a:t>
            </a:r>
          </a:p>
          <a:p>
            <a:r>
              <a:rPr lang="en-US" altLang="en-US" dirty="0"/>
              <a:t>Software</a:t>
            </a:r>
          </a:p>
          <a:p>
            <a:r>
              <a:rPr lang="en-US" altLang="en-US" dirty="0"/>
              <a:t>Hardware</a:t>
            </a:r>
          </a:p>
          <a:p>
            <a:r>
              <a:rPr lang="en-US" altLang="en-US" dirty="0"/>
              <a:t>Useful References</a:t>
            </a:r>
          </a:p>
          <a:p>
            <a:r>
              <a:rPr lang="en-US" altLang="en-US" dirty="0"/>
              <a:t>Lab Exams</a:t>
            </a:r>
          </a:p>
        </p:txBody>
      </p:sp>
      <p:sp>
        <p:nvSpPr>
          <p:cNvPr id="2" name="Slide Number Placeholder 4">
            <a:extLst>
              <a:ext uri="{FF2B5EF4-FFF2-40B4-BE49-F238E27FC236}">
                <a16:creationId xmlns:a16="http://schemas.microsoft.com/office/drawing/2014/main" id="{2F7DAA38-EA8A-53AD-CB5C-CC6563D00311}"/>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13</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a:extLst>
              <a:ext uri="{FF2B5EF4-FFF2-40B4-BE49-F238E27FC236}">
                <a16:creationId xmlns:a16="http://schemas.microsoft.com/office/drawing/2014/main" id="{1D414247-8A96-A646-AAC0-16B45C232B30}"/>
              </a:ext>
            </a:extLst>
          </p:cNvPr>
          <p:cNvSpPr txBox="1">
            <a:spLocks noChangeArrowheads="1"/>
          </p:cNvSpPr>
          <p:nvPr/>
        </p:nvSpPr>
        <p:spPr bwMode="auto">
          <a:xfrm>
            <a:off x="2895600" y="25400"/>
            <a:ext cx="3397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3600" b="1">
                <a:solidFill>
                  <a:srgbClr val="000099"/>
                </a:solidFill>
              </a:rPr>
              <a:t>Grading criteria</a:t>
            </a:r>
            <a:endParaRPr lang="en-US" altLang="en-US">
              <a:solidFill>
                <a:srgbClr val="000099"/>
              </a:solidFill>
            </a:endParaRPr>
          </a:p>
        </p:txBody>
      </p:sp>
      <p:sp>
        <p:nvSpPr>
          <p:cNvPr id="36866" name="Line 10">
            <a:extLst>
              <a:ext uri="{FF2B5EF4-FFF2-40B4-BE49-F238E27FC236}">
                <a16:creationId xmlns:a16="http://schemas.microsoft.com/office/drawing/2014/main" id="{025D4FAD-7CE4-9E4B-A5A0-0A75A61D636A}"/>
              </a:ext>
            </a:extLst>
          </p:cNvPr>
          <p:cNvSpPr>
            <a:spLocks noChangeShapeType="1"/>
          </p:cNvSpPr>
          <p:nvPr/>
        </p:nvSpPr>
        <p:spPr bwMode="auto">
          <a:xfrm>
            <a:off x="88900" y="4051300"/>
            <a:ext cx="89154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67" name="Text Box 12">
            <a:extLst>
              <a:ext uri="{FF2B5EF4-FFF2-40B4-BE49-F238E27FC236}">
                <a16:creationId xmlns:a16="http://schemas.microsoft.com/office/drawing/2014/main" id="{E7D26BBB-8607-194B-80CE-C7A7987C619E}"/>
              </a:ext>
            </a:extLst>
          </p:cNvPr>
          <p:cNvSpPr txBox="1">
            <a:spLocks noChangeArrowheads="1"/>
          </p:cNvSpPr>
          <p:nvPr/>
        </p:nvSpPr>
        <p:spPr bwMode="auto">
          <a:xfrm>
            <a:off x="101600" y="889000"/>
            <a:ext cx="4172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2800" b="1">
                <a:solidFill>
                  <a:srgbClr val="333399"/>
                </a:solidFill>
              </a:rPr>
              <a:t>First part of the semester</a:t>
            </a:r>
            <a:r>
              <a:rPr lang="en-US" altLang="en-US" sz="2800" b="1">
                <a:solidFill>
                  <a:srgbClr val="333399"/>
                </a:solidFill>
              </a:rPr>
              <a:t>:</a:t>
            </a:r>
            <a:endParaRPr lang="pl-PL" altLang="en-US" sz="2800" b="1">
              <a:solidFill>
                <a:srgbClr val="333399"/>
              </a:solidFill>
            </a:endParaRPr>
          </a:p>
        </p:txBody>
      </p:sp>
      <p:sp>
        <p:nvSpPr>
          <p:cNvPr id="36868" name="Text Box 13">
            <a:extLst>
              <a:ext uri="{FF2B5EF4-FFF2-40B4-BE49-F238E27FC236}">
                <a16:creationId xmlns:a16="http://schemas.microsoft.com/office/drawing/2014/main" id="{194AD0A7-A8C9-BC4B-9F50-E5C404317E71}"/>
              </a:ext>
            </a:extLst>
          </p:cNvPr>
          <p:cNvSpPr txBox="1">
            <a:spLocks noChangeArrowheads="1"/>
          </p:cNvSpPr>
          <p:nvPr/>
        </p:nvSpPr>
        <p:spPr bwMode="auto">
          <a:xfrm>
            <a:off x="127000" y="4165600"/>
            <a:ext cx="4533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2800" b="1">
                <a:solidFill>
                  <a:srgbClr val="006666"/>
                </a:solidFill>
              </a:rPr>
              <a:t>Second part of the semester</a:t>
            </a:r>
            <a:r>
              <a:rPr lang="en-US" altLang="en-US" sz="2800" b="1">
                <a:solidFill>
                  <a:srgbClr val="006666"/>
                </a:solidFill>
              </a:rPr>
              <a:t>:</a:t>
            </a:r>
            <a:endParaRPr lang="pl-PL" altLang="en-US" sz="2800" b="1">
              <a:solidFill>
                <a:srgbClr val="006666"/>
              </a:solidFill>
            </a:endParaRPr>
          </a:p>
        </p:txBody>
      </p:sp>
      <p:sp>
        <p:nvSpPr>
          <p:cNvPr id="36869" name="Text Box 14">
            <a:extLst>
              <a:ext uri="{FF2B5EF4-FFF2-40B4-BE49-F238E27FC236}">
                <a16:creationId xmlns:a16="http://schemas.microsoft.com/office/drawing/2014/main" id="{83BAFB11-5E50-C44A-919D-2AD4CCE96DC9}"/>
              </a:ext>
            </a:extLst>
          </p:cNvPr>
          <p:cNvSpPr txBox="1">
            <a:spLocks noChangeArrowheads="1"/>
          </p:cNvSpPr>
          <p:nvPr/>
        </p:nvSpPr>
        <p:spPr bwMode="auto">
          <a:xfrm>
            <a:off x="289069" y="1501775"/>
            <a:ext cx="37128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800" i="1" dirty="0"/>
              <a:t>Lab experiments - Part I</a:t>
            </a:r>
          </a:p>
          <a:p>
            <a:pPr algn="ctr"/>
            <a:r>
              <a:rPr lang="en-US" altLang="en-US" sz="2800" i="1" dirty="0"/>
              <a:t>25%</a:t>
            </a:r>
            <a:endParaRPr lang="pl-PL" altLang="en-US" sz="2800" i="1" dirty="0"/>
          </a:p>
          <a:p>
            <a:pPr algn="ctr"/>
            <a:r>
              <a:rPr lang="pl-PL" altLang="en-US" sz="2800" i="1" dirty="0"/>
              <a:t>Lab </a:t>
            </a:r>
            <a:r>
              <a:rPr lang="en-US" altLang="en-US" sz="2800" i="1" dirty="0"/>
              <a:t>exercises</a:t>
            </a:r>
            <a:r>
              <a:rPr lang="pl-PL" altLang="en-US" sz="2800" i="1" dirty="0"/>
              <a:t> – Part I</a:t>
            </a:r>
          </a:p>
          <a:p>
            <a:pPr algn="ctr"/>
            <a:r>
              <a:rPr lang="pl-PL" altLang="en-US" sz="2800" i="1" dirty="0"/>
              <a:t>2%</a:t>
            </a:r>
            <a:endParaRPr lang="en-US" altLang="en-US" sz="2800" i="1" dirty="0"/>
          </a:p>
        </p:txBody>
      </p:sp>
      <p:sp>
        <p:nvSpPr>
          <p:cNvPr id="36870" name="Text Box 15">
            <a:extLst>
              <a:ext uri="{FF2B5EF4-FFF2-40B4-BE49-F238E27FC236}">
                <a16:creationId xmlns:a16="http://schemas.microsoft.com/office/drawing/2014/main" id="{A9F6E8F6-CBEB-2141-A2EE-805DD7A14841}"/>
              </a:ext>
            </a:extLst>
          </p:cNvPr>
          <p:cNvSpPr txBox="1">
            <a:spLocks noChangeArrowheads="1"/>
          </p:cNvSpPr>
          <p:nvPr/>
        </p:nvSpPr>
        <p:spPr bwMode="auto">
          <a:xfrm>
            <a:off x="6589713" y="5740400"/>
            <a:ext cx="1792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pl-PL" altLang="en-US" sz="2800" i="1" dirty="0"/>
              <a:t>Final exam</a:t>
            </a:r>
          </a:p>
          <a:p>
            <a:pPr algn="ctr"/>
            <a:r>
              <a:rPr lang="pl-PL" altLang="en-US" sz="2800" i="1" dirty="0"/>
              <a:t>25%</a:t>
            </a:r>
          </a:p>
        </p:txBody>
      </p:sp>
      <p:sp>
        <p:nvSpPr>
          <p:cNvPr id="36871" name="Text Box 16">
            <a:extLst>
              <a:ext uri="{FF2B5EF4-FFF2-40B4-BE49-F238E27FC236}">
                <a16:creationId xmlns:a16="http://schemas.microsoft.com/office/drawing/2014/main" id="{23A564AC-7B9E-4543-8E89-75BA4943B903}"/>
              </a:ext>
            </a:extLst>
          </p:cNvPr>
          <p:cNvSpPr txBox="1">
            <a:spLocks noChangeArrowheads="1"/>
          </p:cNvSpPr>
          <p:nvPr/>
        </p:nvSpPr>
        <p:spPr bwMode="auto">
          <a:xfrm>
            <a:off x="288772" y="4838700"/>
            <a:ext cx="410240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800" i="1"/>
              <a:t>Lab experiments - Part II   </a:t>
            </a:r>
          </a:p>
          <a:p>
            <a:pPr algn="ctr"/>
            <a:r>
              <a:rPr lang="en-US" altLang="en-US" sz="2800" i="1"/>
              <a:t>15%</a:t>
            </a:r>
            <a:endParaRPr lang="pl-PL" altLang="en-US" sz="2800" i="1"/>
          </a:p>
          <a:p>
            <a:pPr algn="ctr"/>
            <a:r>
              <a:rPr lang="pl-PL" altLang="en-US" sz="2800" i="1"/>
              <a:t>Lab </a:t>
            </a:r>
            <a:r>
              <a:rPr lang="en-US" altLang="en-US" sz="2800" i="1"/>
              <a:t>exercises</a:t>
            </a:r>
            <a:r>
              <a:rPr lang="pl-PL" altLang="en-US" sz="2800" i="1"/>
              <a:t> – Part II</a:t>
            </a:r>
          </a:p>
          <a:p>
            <a:pPr algn="ctr"/>
            <a:r>
              <a:rPr lang="pl-PL" altLang="en-US" sz="2800" i="1"/>
              <a:t>2%</a:t>
            </a:r>
            <a:endParaRPr lang="en-US" altLang="en-US" sz="2800" i="1"/>
          </a:p>
        </p:txBody>
      </p:sp>
      <p:sp>
        <p:nvSpPr>
          <p:cNvPr id="36872" name="Text Box 17">
            <a:extLst>
              <a:ext uri="{FF2B5EF4-FFF2-40B4-BE49-F238E27FC236}">
                <a16:creationId xmlns:a16="http://schemas.microsoft.com/office/drawing/2014/main" id="{B5B981B8-98F9-6645-A5FC-E8E54D3BEF43}"/>
              </a:ext>
            </a:extLst>
          </p:cNvPr>
          <p:cNvSpPr txBox="1">
            <a:spLocks noChangeArrowheads="1"/>
          </p:cNvSpPr>
          <p:nvPr/>
        </p:nvSpPr>
        <p:spPr bwMode="auto">
          <a:xfrm>
            <a:off x="3733800" y="2921000"/>
            <a:ext cx="52085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2800" i="1" dirty="0"/>
              <a:t>Midterm exam for the lecture: 10%</a:t>
            </a:r>
          </a:p>
          <a:p>
            <a:r>
              <a:rPr lang="pl-PL" altLang="en-US" sz="2800" i="1" dirty="0"/>
              <a:t>Midterm exam for the lab:       15%</a:t>
            </a:r>
          </a:p>
        </p:txBody>
      </p:sp>
      <p:sp>
        <p:nvSpPr>
          <p:cNvPr id="36873" name="Line 18">
            <a:extLst>
              <a:ext uri="{FF2B5EF4-FFF2-40B4-BE49-F238E27FC236}">
                <a16:creationId xmlns:a16="http://schemas.microsoft.com/office/drawing/2014/main" id="{46B49F29-98DD-EE4F-AA8D-842C5E1C62E1}"/>
              </a:ext>
            </a:extLst>
          </p:cNvPr>
          <p:cNvSpPr>
            <a:spLocks noChangeShapeType="1"/>
          </p:cNvSpPr>
          <p:nvPr/>
        </p:nvSpPr>
        <p:spPr bwMode="auto">
          <a:xfrm>
            <a:off x="114300" y="800100"/>
            <a:ext cx="8915400" cy="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Text Box 19">
            <a:extLst>
              <a:ext uri="{FF2B5EF4-FFF2-40B4-BE49-F238E27FC236}">
                <a16:creationId xmlns:a16="http://schemas.microsoft.com/office/drawing/2014/main" id="{2CCADF43-AD75-854B-8321-6757F0F44F42}"/>
              </a:ext>
            </a:extLst>
          </p:cNvPr>
          <p:cNvSpPr txBox="1">
            <a:spLocks noChangeArrowheads="1"/>
          </p:cNvSpPr>
          <p:nvPr/>
        </p:nvSpPr>
        <p:spPr bwMode="auto">
          <a:xfrm>
            <a:off x="4824413" y="1778000"/>
            <a:ext cx="4121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i="1" dirty="0"/>
              <a:t>Quizzes &amp; homework:   </a:t>
            </a:r>
            <a:r>
              <a:rPr lang="pl-PL" altLang="en-US" sz="2800" i="1" dirty="0"/>
              <a:t>3</a:t>
            </a:r>
            <a:r>
              <a:rPr lang="en-US" altLang="en-US" sz="2800" i="1" dirty="0"/>
              <a:t>%</a:t>
            </a:r>
          </a:p>
        </p:txBody>
      </p:sp>
      <p:sp>
        <p:nvSpPr>
          <p:cNvPr id="36875" name="Text Box 20">
            <a:extLst>
              <a:ext uri="{FF2B5EF4-FFF2-40B4-BE49-F238E27FC236}">
                <a16:creationId xmlns:a16="http://schemas.microsoft.com/office/drawing/2014/main" id="{97D8602F-55E9-B04C-9C02-1EE31013C3DC}"/>
              </a:ext>
            </a:extLst>
          </p:cNvPr>
          <p:cNvSpPr txBox="1">
            <a:spLocks noChangeArrowheads="1"/>
          </p:cNvSpPr>
          <p:nvPr/>
        </p:nvSpPr>
        <p:spPr bwMode="auto">
          <a:xfrm>
            <a:off x="4824413" y="4967288"/>
            <a:ext cx="41216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i="1"/>
              <a:t>Quizzes &amp; homework:   </a:t>
            </a:r>
            <a:r>
              <a:rPr lang="pl-PL" altLang="en-US" sz="2800" i="1"/>
              <a:t>3</a:t>
            </a:r>
            <a:r>
              <a:rPr lang="en-US" altLang="en-US" sz="2800" i="1"/>
              <a:t>%</a:t>
            </a:r>
          </a:p>
        </p:txBody>
      </p:sp>
      <p:sp>
        <p:nvSpPr>
          <p:cNvPr id="2" name="Slide Number Placeholder 4">
            <a:extLst>
              <a:ext uri="{FF2B5EF4-FFF2-40B4-BE49-F238E27FC236}">
                <a16:creationId xmlns:a16="http://schemas.microsoft.com/office/drawing/2014/main" id="{44221029-F78C-814A-1C47-304A68ED1D14}"/>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14</a:t>
            </a:fld>
            <a:endParaRPr lang="en-US" altLang="en-US" sz="2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p:bldP spid="36868" grpId="0"/>
      <p:bldP spid="36870" grpId="0"/>
      <p:bldP spid="36871" grpId="0"/>
      <p:bldP spid="36872" grpId="0"/>
      <p:bldP spid="368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a:extLst>
              <a:ext uri="{FF2B5EF4-FFF2-40B4-BE49-F238E27FC236}">
                <a16:creationId xmlns:a16="http://schemas.microsoft.com/office/drawing/2014/main" id="{792DF64F-3465-B440-A426-CBD2023B4F85}"/>
              </a:ext>
            </a:extLst>
          </p:cNvPr>
          <p:cNvSpPr txBox="1">
            <a:spLocks noChangeArrowheads="1"/>
          </p:cNvSpPr>
          <p:nvPr/>
        </p:nvSpPr>
        <p:spPr bwMode="auto">
          <a:xfrm>
            <a:off x="609600" y="152400"/>
            <a:ext cx="7943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333399"/>
                </a:solidFill>
              </a:rPr>
              <a:t>Tentative Grading Scheme for the Labs</a:t>
            </a:r>
          </a:p>
        </p:txBody>
      </p:sp>
      <p:sp>
        <p:nvSpPr>
          <p:cNvPr id="37890" name="Text Box 6">
            <a:extLst>
              <a:ext uri="{FF2B5EF4-FFF2-40B4-BE49-F238E27FC236}">
                <a16:creationId xmlns:a16="http://schemas.microsoft.com/office/drawing/2014/main" id="{16B780ED-33A6-8D49-91DC-890E43685466}"/>
              </a:ext>
            </a:extLst>
          </p:cNvPr>
          <p:cNvSpPr txBox="1">
            <a:spLocks noChangeArrowheads="1"/>
          </p:cNvSpPr>
          <p:nvPr/>
        </p:nvSpPr>
        <p:spPr bwMode="auto">
          <a:xfrm>
            <a:off x="228600" y="922647"/>
            <a:ext cx="8839200" cy="44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50000"/>
              </a:lnSpc>
            </a:pPr>
            <a:r>
              <a:rPr lang="en-US" altLang="en-US" b="1">
                <a:solidFill>
                  <a:srgbClr val="000000"/>
                </a:solidFill>
              </a:rPr>
              <a:t>Lab 1: Developing VHDL Testbenches</a:t>
            </a:r>
            <a:r>
              <a:rPr lang="en-US" altLang="en-US" b="1">
                <a:solidFill>
                  <a:srgbClr val="333399"/>
                </a:solidFill>
              </a:rPr>
              <a:t>   		– 5 points</a:t>
            </a:r>
          </a:p>
          <a:p>
            <a:pPr>
              <a:lnSpc>
                <a:spcPct val="150000"/>
              </a:lnSpc>
            </a:pPr>
            <a:r>
              <a:rPr lang="en-US" altLang="en-US" b="1">
                <a:solidFill>
                  <a:srgbClr val="000000"/>
                </a:solidFill>
              </a:rPr>
              <a:t>Lab 2: Combinational Logic   			</a:t>
            </a:r>
            <a:r>
              <a:rPr lang="en-US" altLang="en-US" b="1">
                <a:solidFill>
                  <a:srgbClr val="333399"/>
                </a:solidFill>
              </a:rPr>
              <a:t>– 5 points</a:t>
            </a:r>
          </a:p>
          <a:p>
            <a:pPr>
              <a:lnSpc>
                <a:spcPct val="150000"/>
              </a:lnSpc>
            </a:pPr>
            <a:r>
              <a:rPr lang="en-US" altLang="en-US" b="1">
                <a:solidFill>
                  <a:srgbClr val="000000"/>
                </a:solidFill>
              </a:rPr>
              <a:t>Lab 3: Sequential Logic   				</a:t>
            </a:r>
            <a:r>
              <a:rPr lang="en-US" altLang="en-US" b="1">
                <a:solidFill>
                  <a:srgbClr val="333399"/>
                </a:solidFill>
              </a:rPr>
              <a:t>– 5 points</a:t>
            </a:r>
          </a:p>
          <a:p>
            <a:pPr>
              <a:lnSpc>
                <a:spcPct val="150000"/>
              </a:lnSpc>
            </a:pPr>
            <a:r>
              <a:rPr lang="en-US" altLang="en-US" b="1">
                <a:solidFill>
                  <a:srgbClr val="000000"/>
                </a:solidFill>
              </a:rPr>
              <a:t>Lab 4: State Machines. Basic I/O Devices. 	</a:t>
            </a:r>
            <a:r>
              <a:rPr lang="en-US" altLang="en-US" b="1">
                <a:solidFill>
                  <a:srgbClr val="333399"/>
                </a:solidFill>
              </a:rPr>
              <a:t>– 10 points</a:t>
            </a:r>
          </a:p>
          <a:p>
            <a:pPr>
              <a:lnSpc>
                <a:spcPct val="150000"/>
              </a:lnSpc>
            </a:pPr>
            <a:endParaRPr lang="en-US" altLang="en-US" b="1">
              <a:solidFill>
                <a:srgbClr val="333399"/>
              </a:solidFill>
            </a:endParaRPr>
          </a:p>
          <a:p>
            <a:pPr>
              <a:lnSpc>
                <a:spcPct val="150000"/>
              </a:lnSpc>
            </a:pPr>
            <a:endParaRPr lang="en-US" altLang="en-US" b="1">
              <a:solidFill>
                <a:srgbClr val="333399"/>
              </a:solidFill>
            </a:endParaRPr>
          </a:p>
          <a:p>
            <a:pPr>
              <a:lnSpc>
                <a:spcPct val="150000"/>
              </a:lnSpc>
            </a:pPr>
            <a:r>
              <a:rPr lang="en-US" altLang="en-US" b="1">
                <a:solidFill>
                  <a:srgbClr val="000000"/>
                </a:solidFill>
              </a:rPr>
              <a:t>Lab 5: </a:t>
            </a:r>
            <a:r>
              <a:rPr lang="en-US" altLang="en-US" b="1" err="1">
                <a:solidFill>
                  <a:srgbClr val="000000"/>
                </a:solidFill>
              </a:rPr>
              <a:t>MicroBlaze</a:t>
            </a:r>
            <a:r>
              <a:rPr lang="en-US" altLang="en-US" b="1">
                <a:solidFill>
                  <a:srgbClr val="000000"/>
                </a:solidFill>
              </a:rPr>
              <a:t> – Basic I/O Devices 	</a:t>
            </a:r>
            <a:r>
              <a:rPr lang="en-US" altLang="en-US" b="1">
                <a:solidFill>
                  <a:srgbClr val="333399"/>
                </a:solidFill>
              </a:rPr>
              <a:t>	</a:t>
            </a:r>
          </a:p>
          <a:p>
            <a:pPr>
              <a:lnSpc>
                <a:spcPct val="150000"/>
              </a:lnSpc>
            </a:pPr>
            <a:r>
              <a:rPr lang="en-US" altLang="en-US" b="1">
                <a:solidFill>
                  <a:srgbClr val="000000"/>
                </a:solidFill>
              </a:rPr>
              <a:t>Lab 6: </a:t>
            </a:r>
            <a:r>
              <a:rPr lang="en-US" altLang="en-US" b="1" err="1">
                <a:solidFill>
                  <a:srgbClr val="000000"/>
                </a:solidFill>
              </a:rPr>
              <a:t>MicroBlaze</a:t>
            </a:r>
            <a:r>
              <a:rPr lang="en-US" altLang="en-US" b="1">
                <a:solidFill>
                  <a:srgbClr val="000000"/>
                </a:solidFill>
              </a:rPr>
              <a:t> – Computer Graphics		</a:t>
            </a:r>
            <a:endParaRPr lang="en-US" altLang="en-US" b="1">
              <a:solidFill>
                <a:srgbClr val="333399"/>
              </a:solidFill>
            </a:endParaRPr>
          </a:p>
        </p:txBody>
      </p:sp>
      <p:cxnSp>
        <p:nvCxnSpPr>
          <p:cNvPr id="37891" name="Straight Connector 5">
            <a:extLst>
              <a:ext uri="{FF2B5EF4-FFF2-40B4-BE49-F238E27FC236}">
                <a16:creationId xmlns:a16="http://schemas.microsoft.com/office/drawing/2014/main" id="{B2D36D6D-8A78-4D42-ABF7-1F1B29E7AC02}"/>
              </a:ext>
            </a:extLst>
          </p:cNvPr>
          <p:cNvCxnSpPr>
            <a:cxnSpLocks noChangeShapeType="1"/>
          </p:cNvCxnSpPr>
          <p:nvPr/>
        </p:nvCxnSpPr>
        <p:spPr bwMode="auto">
          <a:xfrm flipV="1">
            <a:off x="-4072" y="4157410"/>
            <a:ext cx="9144000" cy="76200"/>
          </a:xfrm>
          <a:prstGeom prst="line">
            <a:avLst/>
          </a:prstGeom>
          <a:noFill/>
          <a:ln w="25400">
            <a:solidFill>
              <a:srgbClr val="006666"/>
            </a:solidFill>
            <a:round/>
            <a:headEnd/>
            <a:tailEnd/>
          </a:ln>
          <a:extLst>
            <a:ext uri="{909E8E84-426E-40DD-AFC4-6F175D3DCCD1}">
              <a14:hiddenFill xmlns:a14="http://schemas.microsoft.com/office/drawing/2010/main">
                <a:noFill/>
              </a14:hiddenFill>
            </a:ext>
          </a:extLst>
        </p:spPr>
      </p:cxnSp>
      <p:cxnSp>
        <p:nvCxnSpPr>
          <p:cNvPr id="37892" name="Straight Connector 10">
            <a:extLst>
              <a:ext uri="{FF2B5EF4-FFF2-40B4-BE49-F238E27FC236}">
                <a16:creationId xmlns:a16="http://schemas.microsoft.com/office/drawing/2014/main" id="{E77CB99A-D1B9-3A48-B031-0E66D4B31C42}"/>
              </a:ext>
            </a:extLst>
          </p:cNvPr>
          <p:cNvCxnSpPr>
            <a:cxnSpLocks noChangeShapeType="1"/>
          </p:cNvCxnSpPr>
          <p:nvPr/>
        </p:nvCxnSpPr>
        <p:spPr bwMode="auto">
          <a:xfrm>
            <a:off x="6549128" y="3243010"/>
            <a:ext cx="228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7894" name="TextBox 14">
            <a:extLst>
              <a:ext uri="{FF2B5EF4-FFF2-40B4-BE49-F238E27FC236}">
                <a16:creationId xmlns:a16="http://schemas.microsoft.com/office/drawing/2014/main" id="{7D250F00-A73A-924C-B15C-00A37CD946A2}"/>
              </a:ext>
            </a:extLst>
          </p:cNvPr>
          <p:cNvSpPr txBox="1">
            <a:spLocks noChangeArrowheads="1"/>
          </p:cNvSpPr>
          <p:nvPr/>
        </p:nvSpPr>
        <p:spPr bwMode="auto">
          <a:xfrm>
            <a:off x="6472928" y="324301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660066"/>
                </a:solidFill>
              </a:rPr>
              <a:t>Total:  25 points</a:t>
            </a:r>
          </a:p>
        </p:txBody>
      </p:sp>
      <p:sp>
        <p:nvSpPr>
          <p:cNvPr id="37895" name="TextBox 15">
            <a:extLst>
              <a:ext uri="{FF2B5EF4-FFF2-40B4-BE49-F238E27FC236}">
                <a16:creationId xmlns:a16="http://schemas.microsoft.com/office/drawing/2014/main" id="{8927B4F5-67C2-5F4C-9C88-480EE05CCE51}"/>
              </a:ext>
            </a:extLst>
          </p:cNvPr>
          <p:cNvSpPr txBox="1">
            <a:spLocks noChangeArrowheads="1"/>
          </p:cNvSpPr>
          <p:nvPr/>
        </p:nvSpPr>
        <p:spPr bwMode="auto">
          <a:xfrm>
            <a:off x="6472928" y="4576123"/>
            <a:ext cx="266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660066"/>
                </a:solidFill>
              </a:rPr>
              <a:t>Total:  15 points</a:t>
            </a:r>
          </a:p>
        </p:txBody>
      </p:sp>
      <p:sp>
        <p:nvSpPr>
          <p:cNvPr id="2" name="Slide Number Placeholder 4">
            <a:extLst>
              <a:ext uri="{FF2B5EF4-FFF2-40B4-BE49-F238E27FC236}">
                <a16:creationId xmlns:a16="http://schemas.microsoft.com/office/drawing/2014/main" id="{E43EA288-BC5B-52BE-A30B-768419AFE474}"/>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15</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a:extLst>
              <a:ext uri="{FF2B5EF4-FFF2-40B4-BE49-F238E27FC236}">
                <a16:creationId xmlns:a16="http://schemas.microsoft.com/office/drawing/2014/main" id="{51CD6ABC-6011-504E-B84B-D11A29B654CA}"/>
              </a:ext>
            </a:extLst>
          </p:cNvPr>
          <p:cNvSpPr txBox="1">
            <a:spLocks noChangeArrowheads="1"/>
          </p:cNvSpPr>
          <p:nvPr/>
        </p:nvSpPr>
        <p:spPr bwMode="auto">
          <a:xfrm>
            <a:off x="1884363" y="39688"/>
            <a:ext cx="5508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333399"/>
                </a:solidFill>
              </a:rPr>
              <a:t>Penalties and Bonus Points</a:t>
            </a:r>
            <a:endParaRPr lang="en-US" altLang="en-US" sz="2800" b="1">
              <a:solidFill>
                <a:srgbClr val="333399"/>
              </a:solidFill>
            </a:endParaRPr>
          </a:p>
        </p:txBody>
      </p:sp>
      <p:sp>
        <p:nvSpPr>
          <p:cNvPr id="38914" name="Text Box 6">
            <a:extLst>
              <a:ext uri="{FF2B5EF4-FFF2-40B4-BE49-F238E27FC236}">
                <a16:creationId xmlns:a16="http://schemas.microsoft.com/office/drawing/2014/main" id="{4E5D757D-A49D-CA46-84E8-F85CAEA0A7D1}"/>
              </a:ext>
            </a:extLst>
          </p:cNvPr>
          <p:cNvSpPr txBox="1">
            <a:spLocks noChangeArrowheads="1"/>
          </p:cNvSpPr>
          <p:nvPr/>
        </p:nvSpPr>
        <p:spPr bwMode="auto">
          <a:xfrm>
            <a:off x="228600" y="838200"/>
            <a:ext cx="8839200" cy="344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50000"/>
              </a:lnSpc>
            </a:pPr>
            <a:r>
              <a:rPr lang="en-US" altLang="en-US" sz="2800" b="1">
                <a:solidFill>
                  <a:srgbClr val="660066"/>
                </a:solidFill>
              </a:rPr>
              <a:t>Penalties:</a:t>
            </a:r>
          </a:p>
          <a:p>
            <a:pPr>
              <a:lnSpc>
                <a:spcPct val="150000"/>
              </a:lnSpc>
            </a:pPr>
            <a:r>
              <a:rPr lang="en-US" altLang="en-US" b="1"/>
              <a:t>    one-week delay:        </a:t>
            </a:r>
            <a:r>
              <a:rPr lang="en-US" altLang="en-US" b="1">
                <a:solidFill>
                  <a:srgbClr val="990033"/>
                </a:solidFill>
              </a:rPr>
              <a:t>1/4 of points    </a:t>
            </a:r>
          </a:p>
          <a:p>
            <a:pPr>
              <a:lnSpc>
                <a:spcPct val="150000"/>
              </a:lnSpc>
            </a:pPr>
            <a:r>
              <a:rPr lang="en-US" altLang="en-US" b="1">
                <a:solidFill>
                  <a:srgbClr val="333399"/>
                </a:solidFill>
              </a:rPr>
              <a:t>               i.e.,   you can earn max. 7.5 out of 10 points</a:t>
            </a:r>
          </a:p>
          <a:p>
            <a:pPr algn="ctr">
              <a:lnSpc>
                <a:spcPct val="150000"/>
              </a:lnSpc>
            </a:pPr>
            <a:r>
              <a:rPr lang="en-US" altLang="en-US" b="1">
                <a:solidFill>
                  <a:srgbClr val="990033"/>
                </a:solidFill>
              </a:rPr>
              <a:t>   No submissions or demos will be accepted more than one week</a:t>
            </a:r>
          </a:p>
          <a:p>
            <a:pPr algn="ctr">
              <a:lnSpc>
                <a:spcPct val="150000"/>
              </a:lnSpc>
            </a:pPr>
            <a:r>
              <a:rPr lang="en-US" altLang="en-US" b="1">
                <a:solidFill>
                  <a:srgbClr val="990033"/>
                </a:solidFill>
              </a:rPr>
              <a:t>   after the assignment is due!</a:t>
            </a:r>
            <a:br>
              <a:rPr lang="en-US" altLang="en-US" b="1">
                <a:solidFill>
                  <a:srgbClr val="990033"/>
                </a:solidFill>
              </a:rPr>
            </a:br>
            <a:endParaRPr lang="en-US" altLang="en-US" b="1">
              <a:solidFill>
                <a:srgbClr val="990033"/>
              </a:solidFill>
            </a:endParaRPr>
          </a:p>
        </p:txBody>
      </p:sp>
      <p:sp>
        <p:nvSpPr>
          <p:cNvPr id="2" name="Slide Number Placeholder 4">
            <a:extLst>
              <a:ext uri="{FF2B5EF4-FFF2-40B4-BE49-F238E27FC236}">
                <a16:creationId xmlns:a16="http://schemas.microsoft.com/office/drawing/2014/main" id="{C2743E24-3412-8389-430C-E89C212D17E3}"/>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16</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a:extLst>
              <a:ext uri="{FF2B5EF4-FFF2-40B4-BE49-F238E27FC236}">
                <a16:creationId xmlns:a16="http://schemas.microsoft.com/office/drawing/2014/main" id="{DFDF3830-A5D1-E345-B274-56BD4A27D705}"/>
              </a:ext>
            </a:extLst>
          </p:cNvPr>
          <p:cNvSpPr txBox="1">
            <a:spLocks noChangeArrowheads="1"/>
          </p:cNvSpPr>
          <p:nvPr/>
        </p:nvSpPr>
        <p:spPr bwMode="auto">
          <a:xfrm>
            <a:off x="103188" y="39688"/>
            <a:ext cx="9070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333399"/>
                </a:solidFill>
              </a:rPr>
              <a:t>Flexibility in the Second Part of the Semester</a:t>
            </a:r>
            <a:endParaRPr lang="en-US" altLang="en-US" sz="2800" b="1">
              <a:solidFill>
                <a:srgbClr val="333399"/>
              </a:solidFill>
            </a:endParaRPr>
          </a:p>
        </p:txBody>
      </p:sp>
      <p:sp>
        <p:nvSpPr>
          <p:cNvPr id="40962" name="Text Box 6">
            <a:extLst>
              <a:ext uri="{FF2B5EF4-FFF2-40B4-BE49-F238E27FC236}">
                <a16:creationId xmlns:a16="http://schemas.microsoft.com/office/drawing/2014/main" id="{3C1BF0DE-2916-624E-8DFD-550A0348247E}"/>
              </a:ext>
            </a:extLst>
          </p:cNvPr>
          <p:cNvSpPr txBox="1">
            <a:spLocks noChangeArrowheads="1"/>
          </p:cNvSpPr>
          <p:nvPr/>
        </p:nvSpPr>
        <p:spPr bwMode="auto">
          <a:xfrm>
            <a:off x="228600" y="1143000"/>
            <a:ext cx="8915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50000"/>
              </a:lnSpc>
              <a:buFont typeface="Arial" panose="020B0604020202020204" pitchFamily="34" charset="0"/>
              <a:buChar char="•"/>
            </a:pPr>
            <a:r>
              <a:rPr lang="en-US" altLang="en-US" b="1"/>
              <a:t>Intended for students who do very well in the first part of the semester (preferably ≥ 90% of points for Labs 1-4)</a:t>
            </a:r>
          </a:p>
          <a:p>
            <a:pPr>
              <a:lnSpc>
                <a:spcPct val="150000"/>
              </a:lnSpc>
              <a:buFont typeface="Arial" panose="020B0604020202020204" pitchFamily="34" charset="0"/>
              <a:buChar char="•"/>
            </a:pPr>
            <a:r>
              <a:rPr lang="en-US" altLang="en-US" b="1"/>
              <a:t>An open-ended project proposed by students, having a discussion with the TAs and/or the instructor</a:t>
            </a:r>
          </a:p>
          <a:p>
            <a:pPr>
              <a:lnSpc>
                <a:spcPct val="150000"/>
              </a:lnSpc>
              <a:buFont typeface="Arial" panose="020B0604020202020204" pitchFamily="34" charset="0"/>
              <a:buChar char="•"/>
            </a:pPr>
            <a:r>
              <a:rPr lang="en-US" altLang="en-US" b="1"/>
              <a:t>Can be done individually or in groups of two students</a:t>
            </a:r>
          </a:p>
          <a:p>
            <a:pPr>
              <a:lnSpc>
                <a:spcPct val="150000"/>
              </a:lnSpc>
              <a:buFont typeface="Arial" panose="020B0604020202020204" pitchFamily="34" charset="0"/>
              <a:buChar char="•"/>
            </a:pPr>
            <a:r>
              <a:rPr lang="en-US" altLang="en-US" b="1">
                <a:solidFill>
                  <a:srgbClr val="000000"/>
                </a:solidFill>
              </a:rPr>
              <a:t>Schedule:      Detailed Specification    	   </a:t>
            </a:r>
            <a:r>
              <a:rPr lang="en-US" altLang="en-US" b="1">
                <a:solidFill>
                  <a:srgbClr val="CC0066"/>
                </a:solidFill>
              </a:rPr>
              <a:t>(1 week)</a:t>
            </a:r>
            <a:r>
              <a:rPr lang="en-US" altLang="en-US" b="1">
                <a:solidFill>
                  <a:srgbClr val="333399"/>
                </a:solidFill>
              </a:rPr>
              <a:t>	                      </a:t>
            </a:r>
          </a:p>
          <a:p>
            <a:pPr>
              <a:lnSpc>
                <a:spcPct val="150000"/>
              </a:lnSpc>
            </a:pPr>
            <a:r>
              <a:rPr lang="en-US" altLang="en-US" b="1">
                <a:solidFill>
                  <a:srgbClr val="000000"/>
                </a:solidFill>
              </a:rPr>
              <a:t>                           Milestone 1 			   </a:t>
            </a:r>
            <a:r>
              <a:rPr lang="en-US" altLang="en-US" b="1">
                <a:solidFill>
                  <a:srgbClr val="CC0066"/>
                </a:solidFill>
              </a:rPr>
              <a:t>(2 weeks) </a:t>
            </a:r>
          </a:p>
          <a:p>
            <a:pPr>
              <a:lnSpc>
                <a:spcPct val="150000"/>
              </a:lnSpc>
            </a:pPr>
            <a:r>
              <a:rPr lang="en-US" altLang="en-US" b="1">
                <a:solidFill>
                  <a:srgbClr val="000000"/>
                </a:solidFill>
              </a:rPr>
              <a:t>                           Milestone 2 			   </a:t>
            </a:r>
            <a:r>
              <a:rPr lang="en-US" altLang="en-US" b="1">
                <a:solidFill>
                  <a:srgbClr val="CC0066"/>
                </a:solidFill>
              </a:rPr>
              <a:t>(2 weeks) </a:t>
            </a:r>
          </a:p>
          <a:p>
            <a:pPr>
              <a:lnSpc>
                <a:spcPct val="150000"/>
              </a:lnSpc>
            </a:pPr>
            <a:r>
              <a:rPr lang="en-US" altLang="en-US" b="1">
                <a:solidFill>
                  <a:srgbClr val="000000"/>
                </a:solidFill>
              </a:rPr>
              <a:t>                           Final Report &amp; Deliverable  </a:t>
            </a:r>
            <a:r>
              <a:rPr lang="en-US" altLang="en-US" b="1">
                <a:solidFill>
                  <a:srgbClr val="CC0066"/>
                </a:solidFill>
              </a:rPr>
              <a:t>(1 week)</a:t>
            </a:r>
            <a:endParaRPr lang="en-US" altLang="en-US" b="1">
              <a:solidFill>
                <a:srgbClr val="333399"/>
              </a:solidFill>
            </a:endParaRPr>
          </a:p>
        </p:txBody>
      </p:sp>
      <p:sp>
        <p:nvSpPr>
          <p:cNvPr id="40963" name="TextBox 7">
            <a:extLst>
              <a:ext uri="{FF2B5EF4-FFF2-40B4-BE49-F238E27FC236}">
                <a16:creationId xmlns:a16="http://schemas.microsoft.com/office/drawing/2014/main" id="{71A4835C-6DDD-3F4D-941A-874A62CB8788}"/>
              </a:ext>
            </a:extLst>
          </p:cNvPr>
          <p:cNvSpPr txBox="1">
            <a:spLocks noChangeArrowheads="1"/>
          </p:cNvSpPr>
          <p:nvPr/>
        </p:nvSpPr>
        <p:spPr bwMode="auto">
          <a:xfrm>
            <a:off x="152400" y="6858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660066"/>
                </a:solidFill>
              </a:rPr>
              <a:t>Schedule A+:                           </a:t>
            </a:r>
          </a:p>
        </p:txBody>
      </p:sp>
      <p:cxnSp>
        <p:nvCxnSpPr>
          <p:cNvPr id="40964" name="Straight Connector 10">
            <a:extLst>
              <a:ext uri="{FF2B5EF4-FFF2-40B4-BE49-F238E27FC236}">
                <a16:creationId xmlns:a16="http://schemas.microsoft.com/office/drawing/2014/main" id="{CF40B7F3-DD57-514E-9514-32EC7D1E0051}"/>
              </a:ext>
            </a:extLst>
          </p:cNvPr>
          <p:cNvCxnSpPr>
            <a:cxnSpLocks noChangeShapeType="1"/>
          </p:cNvCxnSpPr>
          <p:nvPr/>
        </p:nvCxnSpPr>
        <p:spPr bwMode="auto">
          <a:xfrm>
            <a:off x="4876800" y="6248400"/>
            <a:ext cx="2133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40965" name="TextBox 14">
            <a:extLst>
              <a:ext uri="{FF2B5EF4-FFF2-40B4-BE49-F238E27FC236}">
                <a16:creationId xmlns:a16="http://schemas.microsoft.com/office/drawing/2014/main" id="{D5F36113-66E7-D948-944E-E6AA811C8B3F}"/>
              </a:ext>
            </a:extLst>
          </p:cNvPr>
          <p:cNvSpPr txBox="1">
            <a:spLocks noChangeArrowheads="1"/>
          </p:cNvSpPr>
          <p:nvPr/>
        </p:nvSpPr>
        <p:spPr bwMode="auto">
          <a:xfrm>
            <a:off x="4876800" y="6248400"/>
            <a:ext cx="266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solidFill>
                  <a:srgbClr val="660066"/>
                </a:solidFill>
              </a:rPr>
              <a:t>Total:  20 points</a:t>
            </a:r>
          </a:p>
        </p:txBody>
      </p:sp>
      <p:sp>
        <p:nvSpPr>
          <p:cNvPr id="2" name="Slide Number Placeholder 4">
            <a:extLst>
              <a:ext uri="{FF2B5EF4-FFF2-40B4-BE49-F238E27FC236}">
                <a16:creationId xmlns:a16="http://schemas.microsoft.com/office/drawing/2014/main" id="{6B952D8F-1A4F-B62F-5B5F-6F687B136021}"/>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17</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a:extLst>
              <a:ext uri="{FF2B5EF4-FFF2-40B4-BE49-F238E27FC236}">
                <a16:creationId xmlns:a16="http://schemas.microsoft.com/office/drawing/2014/main" id="{6D53E4D1-AB47-1C41-A89D-C13D8DEE8922}"/>
              </a:ext>
            </a:extLst>
          </p:cNvPr>
          <p:cNvSpPr txBox="1">
            <a:spLocks noChangeArrowheads="1"/>
          </p:cNvSpPr>
          <p:nvPr/>
        </p:nvSpPr>
        <p:spPr bwMode="auto">
          <a:xfrm>
            <a:off x="3733800" y="0"/>
            <a:ext cx="15192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333399"/>
                </a:solidFill>
              </a:rPr>
              <a:t>Exams</a:t>
            </a:r>
            <a:endParaRPr lang="en-US" altLang="en-US" sz="2800" b="1">
              <a:solidFill>
                <a:srgbClr val="333399"/>
              </a:solidFill>
            </a:endParaRPr>
          </a:p>
        </p:txBody>
      </p:sp>
      <p:sp>
        <p:nvSpPr>
          <p:cNvPr id="44034" name="Text Box 6">
            <a:extLst>
              <a:ext uri="{FF2B5EF4-FFF2-40B4-BE49-F238E27FC236}">
                <a16:creationId xmlns:a16="http://schemas.microsoft.com/office/drawing/2014/main" id="{8E59BF29-ED2F-7B41-BE81-B33037C39617}"/>
              </a:ext>
            </a:extLst>
          </p:cNvPr>
          <p:cNvSpPr txBox="1">
            <a:spLocks noChangeArrowheads="1"/>
          </p:cNvSpPr>
          <p:nvPr/>
        </p:nvSpPr>
        <p:spPr bwMode="auto">
          <a:xfrm>
            <a:off x="76200" y="1295400"/>
            <a:ext cx="8991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Aft>
                <a:spcPts val="0"/>
              </a:spcAft>
              <a:buFont typeface="Arial" panose="020B0604020202020204" pitchFamily="34" charset="0"/>
              <a:buChar char="•"/>
            </a:pPr>
            <a:r>
              <a:rPr lang="en-US" altLang="en-US" sz="2800" b="1" dirty="0">
                <a:solidFill>
                  <a:srgbClr val="660066"/>
                </a:solidFill>
              </a:rPr>
              <a:t>Midterm Exam for the Lecture – 10 points</a:t>
            </a:r>
            <a:br>
              <a:rPr lang="en-US" altLang="en-US" sz="2800" b="1" dirty="0">
                <a:solidFill>
                  <a:srgbClr val="660066"/>
                </a:solidFill>
              </a:rPr>
            </a:br>
            <a:r>
              <a:rPr lang="en-US" altLang="en-US" sz="2800" b="1" dirty="0">
                <a:solidFill>
                  <a:srgbClr val="0070C0"/>
                </a:solidFill>
              </a:rPr>
              <a:t>W</a:t>
            </a:r>
            <a:r>
              <a:rPr lang="en-US" altLang="zh-CN" sz="2800" b="1" dirty="0">
                <a:solidFill>
                  <a:srgbClr val="0070C0"/>
                </a:solidFill>
              </a:rPr>
              <a:t>ednesday</a:t>
            </a:r>
            <a:r>
              <a:rPr lang="en-US" altLang="en-US" sz="2800" b="1" dirty="0">
                <a:solidFill>
                  <a:srgbClr val="0070C0"/>
                </a:solidFill>
              </a:rPr>
              <a:t>, Feb. 28, 12:00-13:15</a:t>
            </a:r>
          </a:p>
          <a:p>
            <a:pPr>
              <a:spcAft>
                <a:spcPts val="0"/>
              </a:spcAft>
              <a:buFont typeface="Arial" panose="020B0604020202020204" pitchFamily="34" charset="0"/>
              <a:buChar char="•"/>
            </a:pPr>
            <a:endParaRPr lang="en-US" altLang="en-US" sz="2800" b="1" dirty="0">
              <a:solidFill>
                <a:srgbClr val="660066"/>
              </a:solidFill>
            </a:endParaRPr>
          </a:p>
          <a:p>
            <a:pPr>
              <a:spcAft>
                <a:spcPts val="0"/>
              </a:spcAft>
              <a:buFont typeface="Arial" panose="020B0604020202020204" pitchFamily="34" charset="0"/>
              <a:buChar char="•"/>
            </a:pPr>
            <a:r>
              <a:rPr lang="en-US" altLang="en-US" sz="2800" b="1" dirty="0">
                <a:solidFill>
                  <a:srgbClr val="660066"/>
                </a:solidFill>
              </a:rPr>
              <a:t>Midterm Exam for the Lab (hands-on) – 15 points</a:t>
            </a:r>
          </a:p>
          <a:p>
            <a:pPr marL="400050" lvl="1" indent="0">
              <a:spcAft>
                <a:spcPts val="0"/>
              </a:spcAft>
            </a:pPr>
            <a:r>
              <a:rPr lang="en-US" altLang="en-US" sz="2800" b="1" dirty="0">
                <a:solidFill>
                  <a:srgbClr val="0070C0"/>
                </a:solidFill>
              </a:rPr>
              <a:t>March 13, 15, 18 --- According to which lab you selected</a:t>
            </a:r>
          </a:p>
          <a:p>
            <a:pPr>
              <a:spcAft>
                <a:spcPts val="0"/>
              </a:spcAft>
              <a:buFont typeface="Arial" panose="020B0604020202020204" pitchFamily="34" charset="0"/>
              <a:buChar char="•"/>
            </a:pPr>
            <a:endParaRPr lang="en-US" altLang="en-US" sz="2800" b="1" dirty="0">
              <a:solidFill>
                <a:srgbClr val="660066"/>
              </a:solidFill>
            </a:endParaRPr>
          </a:p>
          <a:p>
            <a:pPr>
              <a:spcAft>
                <a:spcPts val="0"/>
              </a:spcAft>
              <a:buFont typeface="Arial" panose="020B0604020202020204" pitchFamily="34" charset="0"/>
              <a:buChar char="•"/>
            </a:pPr>
            <a:r>
              <a:rPr lang="en-US" altLang="en-US" sz="2800" b="1" dirty="0">
                <a:solidFill>
                  <a:srgbClr val="660066"/>
                </a:solidFill>
              </a:rPr>
              <a:t>Final Exam – 25 points</a:t>
            </a:r>
            <a:br>
              <a:rPr lang="en-US" altLang="en-US" sz="2800" b="1" dirty="0">
                <a:solidFill>
                  <a:srgbClr val="660066"/>
                </a:solidFill>
              </a:rPr>
            </a:br>
            <a:r>
              <a:rPr lang="en-US" altLang="en-US" sz="2800" b="1" dirty="0">
                <a:solidFill>
                  <a:srgbClr val="0070C0"/>
                </a:solidFill>
              </a:rPr>
              <a:t>Monday, May 06, 10:30 AM-1:15 PM</a:t>
            </a:r>
          </a:p>
          <a:p>
            <a:pPr marL="0" indent="0">
              <a:spcAft>
                <a:spcPts val="0"/>
              </a:spcAft>
            </a:pPr>
            <a:endParaRPr lang="en-US" altLang="en-US" sz="2800" b="1" dirty="0">
              <a:solidFill>
                <a:srgbClr val="660066"/>
              </a:solidFill>
            </a:endParaRPr>
          </a:p>
          <a:p>
            <a:pPr marL="0" indent="0">
              <a:spcAft>
                <a:spcPts val="0"/>
              </a:spcAft>
            </a:pPr>
            <a:r>
              <a:rPr lang="en-US" altLang="en-US" sz="2800" b="1" dirty="0">
                <a:solidFill>
                  <a:srgbClr val="660066"/>
                </a:solidFill>
              </a:rPr>
              <a:t>    </a:t>
            </a:r>
            <a:endParaRPr lang="pl-PL" altLang="en-US" sz="2800" b="1" dirty="0">
              <a:solidFill>
                <a:srgbClr val="660066"/>
              </a:solidFill>
            </a:endParaRPr>
          </a:p>
        </p:txBody>
      </p:sp>
      <p:sp>
        <p:nvSpPr>
          <p:cNvPr id="2" name="Slide Number Placeholder 4">
            <a:extLst>
              <a:ext uri="{FF2B5EF4-FFF2-40B4-BE49-F238E27FC236}">
                <a16:creationId xmlns:a16="http://schemas.microsoft.com/office/drawing/2014/main" id="{0A9B1141-EAE9-D1BB-3DAC-F47989285E76}"/>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18</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2FDFD9AC-FB42-CB49-BFF1-0B55457D051B}"/>
              </a:ext>
            </a:extLst>
          </p:cNvPr>
          <p:cNvSpPr>
            <a:spLocks noGrp="1" noChangeArrowheads="1"/>
          </p:cNvSpPr>
          <p:nvPr>
            <p:ph type="title"/>
          </p:nvPr>
        </p:nvSpPr>
        <p:spPr bwMode="auto">
          <a:xfrm>
            <a:off x="493542" y="36342"/>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3399"/>
                </a:solidFill>
                <a:ea typeface="ＭＳ Ｐゴシック" panose="020B0600070205080204" pitchFamily="34" charset="-128"/>
              </a:rPr>
              <a:t>Required Textbook</a:t>
            </a:r>
          </a:p>
        </p:txBody>
      </p:sp>
      <p:sp>
        <p:nvSpPr>
          <p:cNvPr id="45058" name="Rectangle 3">
            <a:extLst>
              <a:ext uri="{FF2B5EF4-FFF2-40B4-BE49-F238E27FC236}">
                <a16:creationId xmlns:a16="http://schemas.microsoft.com/office/drawing/2014/main" id="{D068E8EC-A1BB-5149-9B2F-D08BAB5535D4}"/>
              </a:ext>
            </a:extLst>
          </p:cNvPr>
          <p:cNvSpPr>
            <a:spLocks noGrp="1" noChangeArrowheads="1"/>
          </p:cNvSpPr>
          <p:nvPr>
            <p:ph type="body" idx="1"/>
          </p:nvPr>
        </p:nvSpPr>
        <p:spPr bwMode="auto">
          <a:xfrm>
            <a:off x="381000" y="73152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2700" indent="-12700">
              <a:spcBef>
                <a:spcPct val="0"/>
              </a:spcBef>
              <a:buFontTx/>
              <a:buNone/>
            </a:pPr>
            <a:r>
              <a:rPr lang="en-US" altLang="en-US" sz="2800" dirty="0">
                <a:ea typeface="ＭＳ Ｐゴシック" panose="020B0600070205080204" pitchFamily="34" charset="-128"/>
              </a:rPr>
              <a:t>Pong P. Chu, </a:t>
            </a:r>
            <a:r>
              <a:rPr lang="en-US" altLang="en-US" sz="2800" i="1" dirty="0">
                <a:ea typeface="ＭＳ Ｐゴシック" panose="020B0600070205080204" pitchFamily="34" charset="-128"/>
              </a:rPr>
              <a:t>FPGA Prototyping by VHDL Examples: </a:t>
            </a:r>
            <a:br>
              <a:rPr lang="pl-PL" altLang="en-US" sz="2800" i="1" dirty="0">
                <a:ea typeface="ＭＳ Ｐゴシック" panose="020B0600070205080204" pitchFamily="34" charset="-128"/>
              </a:rPr>
            </a:br>
            <a:r>
              <a:rPr lang="en-US" altLang="en-US" sz="2800" i="1" dirty="0">
                <a:ea typeface="ＭＳ Ｐゴシック" panose="020B0600070205080204" pitchFamily="34" charset="-128"/>
              </a:rPr>
              <a:t>Xilinx</a:t>
            </a:r>
            <a:r>
              <a:rPr lang="pl-PL" altLang="en-US" sz="2800" i="1" dirty="0">
                <a:ea typeface="ＭＳ Ｐゴシック" panose="020B0600070205080204" pitchFamily="34" charset="-128"/>
              </a:rPr>
              <a:t> </a:t>
            </a:r>
            <a:r>
              <a:rPr lang="en-US" altLang="en-US" sz="2800" i="1" dirty="0" err="1">
                <a:ea typeface="ＭＳ Ｐゴシック" panose="020B0600070205080204" pitchFamily="34" charset="-128"/>
              </a:rPr>
              <a:t>MicroBlaze</a:t>
            </a:r>
            <a:r>
              <a:rPr lang="en-US" altLang="en-US" sz="2800" i="1" dirty="0">
                <a:ea typeface="ＭＳ Ｐゴシック" panose="020B0600070205080204" pitchFamily="34" charset="-128"/>
              </a:rPr>
              <a:t> MCS SoC,</a:t>
            </a:r>
            <a:r>
              <a:rPr lang="pl-PL" altLang="en-US" sz="2800" i="1" dirty="0">
                <a:ea typeface="ＭＳ Ｐゴシック" panose="020B0600070205080204" pitchFamily="34" charset="-128"/>
              </a:rPr>
              <a:t> </a:t>
            </a:r>
            <a:r>
              <a:rPr lang="en-US" altLang="en-US" sz="2800" dirty="0">
                <a:ea typeface="ＭＳ Ｐゴシック" panose="020B0600070205080204" pitchFamily="34" charset="-128"/>
              </a:rPr>
              <a:t>Wiley</a:t>
            </a:r>
            <a:r>
              <a:rPr lang="pl-PL" altLang="en-US" sz="2800" dirty="0">
                <a:ea typeface="ＭＳ Ｐゴシック" panose="020B0600070205080204" pitchFamily="34" charset="-128"/>
              </a:rPr>
              <a:t>, Oct. 2017.</a:t>
            </a:r>
            <a:endParaRPr lang="en-US" altLang="en-US" sz="2800" dirty="0">
              <a:ea typeface="ＭＳ Ｐゴシック" panose="020B0600070205080204" pitchFamily="34" charset="-128"/>
            </a:endParaRPr>
          </a:p>
        </p:txBody>
      </p:sp>
      <p:pic>
        <p:nvPicPr>
          <p:cNvPr id="3" name="Picture 2">
            <a:extLst>
              <a:ext uri="{FF2B5EF4-FFF2-40B4-BE49-F238E27FC236}">
                <a16:creationId xmlns:a16="http://schemas.microsoft.com/office/drawing/2014/main" id="{808D5FBD-8722-4E4B-B46B-C523040CA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960098"/>
            <a:ext cx="3106908" cy="4681075"/>
          </a:xfrm>
          <a:prstGeom prst="rect">
            <a:avLst/>
          </a:prstGeom>
        </p:spPr>
      </p:pic>
      <p:sp>
        <p:nvSpPr>
          <p:cNvPr id="2" name="Slide Number Placeholder 4">
            <a:extLst>
              <a:ext uri="{FF2B5EF4-FFF2-40B4-BE49-F238E27FC236}">
                <a16:creationId xmlns:a16="http://schemas.microsoft.com/office/drawing/2014/main" id="{AF52A187-739D-6B26-2643-225979CEA581}"/>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19</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3">
            <a:extLst>
              <a:ext uri="{FF2B5EF4-FFF2-40B4-BE49-F238E27FC236}">
                <a16:creationId xmlns:a16="http://schemas.microsoft.com/office/drawing/2014/main" id="{CF6CC89F-E6AF-0A4C-BA19-E816FCEF8D18}"/>
              </a:ext>
            </a:extLst>
          </p:cNvPr>
          <p:cNvSpPr txBox="1">
            <a:spLocks noChangeArrowheads="1"/>
          </p:cNvSpPr>
          <p:nvPr/>
        </p:nvSpPr>
        <p:spPr bwMode="auto">
          <a:xfrm>
            <a:off x="2098482" y="0"/>
            <a:ext cx="5404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solidFill>
                  <a:srgbClr val="000000"/>
                </a:solidFill>
              </a:rPr>
              <a:t>W</a:t>
            </a:r>
            <a:r>
              <a:rPr lang="en-US" altLang="zh-CN" sz="3600" b="1">
                <a:solidFill>
                  <a:srgbClr val="000000"/>
                </a:solidFill>
              </a:rPr>
              <a:t>eiwen </a:t>
            </a:r>
            <a:r>
              <a:rPr lang="en-US" altLang="zh-CN" sz="1400">
                <a:solidFill>
                  <a:srgbClr val="000000"/>
                </a:solidFill>
              </a:rPr>
              <a:t>[way-when] </a:t>
            </a:r>
            <a:r>
              <a:rPr lang="en-US" altLang="zh-CN" sz="3600" b="1">
                <a:solidFill>
                  <a:srgbClr val="000000"/>
                </a:solidFill>
              </a:rPr>
              <a:t>Jiang </a:t>
            </a:r>
            <a:r>
              <a:rPr lang="en-US" altLang="zh-CN" sz="1400">
                <a:solidFill>
                  <a:srgbClr val="000000"/>
                </a:solidFill>
              </a:rPr>
              <a:t>[</a:t>
            </a:r>
            <a:r>
              <a:rPr lang="en-US" sz="1400" err="1">
                <a:solidFill>
                  <a:srgbClr val="000000"/>
                </a:solidFill>
              </a:rPr>
              <a:t>jee-aang</a:t>
            </a:r>
            <a:r>
              <a:rPr lang="en-US" altLang="zh-CN" sz="1400">
                <a:solidFill>
                  <a:srgbClr val="000000"/>
                </a:solidFill>
              </a:rPr>
              <a:t>] /</a:t>
            </a:r>
            <a:r>
              <a:rPr lang="en-US" altLang="zh-CN" sz="1400" err="1">
                <a:solidFill>
                  <a:srgbClr val="000000"/>
                </a:solidFill>
              </a:rPr>
              <a:t>dʒiˈæŋ</a:t>
            </a:r>
            <a:r>
              <a:rPr lang="en-US" altLang="zh-CN" sz="1400">
                <a:solidFill>
                  <a:srgbClr val="000000"/>
                </a:solidFill>
              </a:rPr>
              <a:t>/ </a:t>
            </a:r>
            <a:endParaRPr lang="en-US" altLang="en-US" sz="1400">
              <a:solidFill>
                <a:srgbClr val="000000"/>
              </a:solidFill>
            </a:endParaRPr>
          </a:p>
        </p:txBody>
      </p:sp>
      <p:sp>
        <p:nvSpPr>
          <p:cNvPr id="23554" name="Text Box 5">
            <a:extLst>
              <a:ext uri="{FF2B5EF4-FFF2-40B4-BE49-F238E27FC236}">
                <a16:creationId xmlns:a16="http://schemas.microsoft.com/office/drawing/2014/main" id="{158DEBCC-E26D-5348-8231-4320C6B43D42}"/>
              </a:ext>
            </a:extLst>
          </p:cNvPr>
          <p:cNvSpPr txBox="1">
            <a:spLocks noChangeArrowheads="1"/>
          </p:cNvSpPr>
          <p:nvPr/>
        </p:nvSpPr>
        <p:spPr bwMode="auto">
          <a:xfrm>
            <a:off x="153240" y="646331"/>
            <a:ext cx="6996113" cy="56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20000"/>
              </a:lnSpc>
            </a:pPr>
            <a:r>
              <a:rPr lang="en-US" altLang="en-US" sz="3600" b="1" dirty="0">
                <a:solidFill>
                  <a:srgbClr val="000000"/>
                </a:solidFill>
              </a:rPr>
              <a:t>Research and teaching interests:</a:t>
            </a:r>
            <a:endParaRPr lang="en-US" altLang="en-US" sz="3600" dirty="0">
              <a:solidFill>
                <a:srgbClr val="000000"/>
              </a:solidFill>
            </a:endParaRPr>
          </a:p>
          <a:p>
            <a:pPr lvl="1">
              <a:lnSpc>
                <a:spcPct val="120000"/>
              </a:lnSpc>
              <a:buFontTx/>
              <a:buChar char="•"/>
            </a:pPr>
            <a:r>
              <a:rPr lang="en-US" altLang="en-US" sz="2800" dirty="0">
                <a:solidFill>
                  <a:srgbClr val="000000"/>
                </a:solidFill>
              </a:rPr>
              <a:t> SW/HW co-design</a:t>
            </a:r>
          </a:p>
          <a:p>
            <a:pPr lvl="1">
              <a:lnSpc>
                <a:spcPct val="120000"/>
              </a:lnSpc>
              <a:buFontTx/>
              <a:buChar char="•"/>
            </a:pPr>
            <a:r>
              <a:rPr lang="en-US" altLang="en-US" sz="2800" dirty="0">
                <a:solidFill>
                  <a:srgbClr val="000000"/>
                </a:solidFill>
              </a:rPr>
              <a:t> FPGA design</a:t>
            </a:r>
          </a:p>
          <a:p>
            <a:pPr lvl="1">
              <a:lnSpc>
                <a:spcPct val="120000"/>
              </a:lnSpc>
              <a:buFontTx/>
              <a:buChar char="•"/>
            </a:pPr>
            <a:r>
              <a:rPr lang="en-US" altLang="en-US" sz="2800" dirty="0">
                <a:solidFill>
                  <a:srgbClr val="000000"/>
                </a:solidFill>
              </a:rPr>
              <a:t> High-level synthesis</a:t>
            </a:r>
          </a:p>
          <a:p>
            <a:pPr lvl="1">
              <a:lnSpc>
                <a:spcPct val="120000"/>
              </a:lnSpc>
              <a:buFontTx/>
              <a:buChar char="•"/>
            </a:pPr>
            <a:r>
              <a:rPr lang="en-US" altLang="en-US" sz="2800" dirty="0">
                <a:solidFill>
                  <a:srgbClr val="000000"/>
                </a:solidFill>
              </a:rPr>
              <a:t> Edge Machine Learning  </a:t>
            </a:r>
          </a:p>
          <a:p>
            <a:pPr lvl="1">
              <a:lnSpc>
                <a:spcPct val="120000"/>
              </a:lnSpc>
              <a:buFontTx/>
              <a:buChar char="•"/>
            </a:pPr>
            <a:r>
              <a:rPr lang="en-US" altLang="en-US" sz="2800" dirty="0">
                <a:solidFill>
                  <a:srgbClr val="000000"/>
                </a:solidFill>
              </a:rPr>
              <a:t> Quantum computing</a:t>
            </a:r>
          </a:p>
          <a:p>
            <a:pPr>
              <a:lnSpc>
                <a:spcPct val="120000"/>
              </a:lnSpc>
            </a:pPr>
            <a:endParaRPr lang="en-US" altLang="en-US" sz="3600" b="1" dirty="0">
              <a:solidFill>
                <a:srgbClr val="000000"/>
              </a:solidFill>
            </a:endParaRPr>
          </a:p>
          <a:p>
            <a:pPr>
              <a:lnSpc>
                <a:spcPct val="120000"/>
              </a:lnSpc>
            </a:pPr>
            <a:r>
              <a:rPr lang="en-US" altLang="en-US" sz="3600" b="1" dirty="0">
                <a:solidFill>
                  <a:srgbClr val="000000"/>
                </a:solidFill>
              </a:rPr>
              <a:t>Contact:</a:t>
            </a:r>
            <a:endParaRPr lang="en-US" altLang="en-US" sz="3600" dirty="0">
              <a:solidFill>
                <a:srgbClr val="000000"/>
              </a:solidFill>
            </a:endParaRPr>
          </a:p>
          <a:p>
            <a:pPr lvl="1">
              <a:lnSpc>
                <a:spcPct val="120000"/>
              </a:lnSpc>
              <a:buFontTx/>
              <a:buChar char="•"/>
            </a:pPr>
            <a:r>
              <a:rPr lang="en-US" altLang="en-US" sz="2800" dirty="0">
                <a:solidFill>
                  <a:srgbClr val="000000"/>
                </a:solidFill>
              </a:rPr>
              <a:t>wjiang8@gmu.edu</a:t>
            </a:r>
          </a:p>
          <a:p>
            <a:pPr lvl="1">
              <a:lnSpc>
                <a:spcPct val="120000"/>
              </a:lnSpc>
              <a:buFontTx/>
              <a:buChar char="•"/>
            </a:pPr>
            <a:r>
              <a:rPr lang="en-US" altLang="en-US" sz="2800" b="1" dirty="0">
                <a:solidFill>
                  <a:srgbClr val="C00000"/>
                </a:solidFill>
              </a:rPr>
              <a:t>Subject: ECE448 …</a:t>
            </a:r>
          </a:p>
        </p:txBody>
      </p:sp>
      <p:sp>
        <p:nvSpPr>
          <p:cNvPr id="2" name="Slide Number Placeholder 4">
            <a:extLst>
              <a:ext uri="{FF2B5EF4-FFF2-40B4-BE49-F238E27FC236}">
                <a16:creationId xmlns:a16="http://schemas.microsoft.com/office/drawing/2014/main" id="{5903824A-C76E-ADD4-4A90-08933833B78F}"/>
              </a:ext>
            </a:extLst>
          </p:cNvPr>
          <p:cNvSpPr>
            <a:spLocks noGrp="1"/>
          </p:cNvSpPr>
          <p:nvPr>
            <p:ph type="sldNum" sz="quarter" idx="12"/>
          </p:nvPr>
        </p:nvSpPr>
        <p:spPr>
          <a:xfrm>
            <a:off x="7086600" y="6401963"/>
            <a:ext cx="1905000" cy="457200"/>
          </a:xfrm>
        </p:spPr>
        <p:txBody>
          <a:bodyPr/>
          <a:lstStyle/>
          <a:p>
            <a:fld id="{5241FBAE-7BA6-E045-BB35-EAC1E78A2918}" type="slidenum">
              <a:rPr lang="en-US" altLang="en-US" sz="2000" smtClean="0">
                <a:latin typeface="Arial" panose="020B0604020202020204" pitchFamily="34" charset="0"/>
                <a:cs typeface="Arial" panose="020B0604020202020204" pitchFamily="34" charset="0"/>
              </a:rPr>
              <a:pPr/>
              <a:t>2</a:t>
            </a:fld>
            <a:endParaRPr lang="en-US" altLang="en-US" sz="200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9761F3E-E000-4CBA-92C7-AE1E6C2E4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7634" y="4598365"/>
            <a:ext cx="1373406" cy="1830492"/>
          </a:xfrm>
          <a:prstGeom prst="rect">
            <a:avLst/>
          </a:prstGeom>
        </p:spPr>
      </p:pic>
      <p:pic>
        <p:nvPicPr>
          <p:cNvPr id="6" name="Picture 5">
            <a:extLst>
              <a:ext uri="{FF2B5EF4-FFF2-40B4-BE49-F238E27FC236}">
                <a16:creationId xmlns:a16="http://schemas.microsoft.com/office/drawing/2014/main" id="{099C9CCC-36FA-4476-916B-51E7FC070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059" y="4585963"/>
            <a:ext cx="2439701" cy="1830491"/>
          </a:xfrm>
          <a:prstGeom prst="rect">
            <a:avLst/>
          </a:prstGeom>
        </p:spPr>
      </p:pic>
      <p:pic>
        <p:nvPicPr>
          <p:cNvPr id="8" name="Picture 7">
            <a:extLst>
              <a:ext uri="{FF2B5EF4-FFF2-40B4-BE49-F238E27FC236}">
                <a16:creationId xmlns:a16="http://schemas.microsoft.com/office/drawing/2014/main" id="{F667EF63-7DD5-4B9D-92CA-53FDB8784AE1}"/>
              </a:ext>
            </a:extLst>
          </p:cNvPr>
          <p:cNvPicPr>
            <a:picLocks noChangeAspect="1"/>
          </p:cNvPicPr>
          <p:nvPr/>
        </p:nvPicPr>
        <p:blipFill>
          <a:blip r:embed="rId4"/>
          <a:stretch>
            <a:fillRect/>
          </a:stretch>
        </p:blipFill>
        <p:spPr>
          <a:xfrm>
            <a:off x="4897566" y="2636543"/>
            <a:ext cx="2813508" cy="1584914"/>
          </a:xfrm>
          <a:prstGeom prst="rect">
            <a:avLst/>
          </a:prstGeom>
        </p:spPr>
      </p:pic>
      <p:pic>
        <p:nvPicPr>
          <p:cNvPr id="3074" name="Picture 2" descr="Vivado High-Level Synthesis">
            <a:extLst>
              <a:ext uri="{FF2B5EF4-FFF2-40B4-BE49-F238E27FC236}">
                <a16:creationId xmlns:a16="http://schemas.microsoft.com/office/drawing/2014/main" id="{9B7BD3E4-8970-4773-B1AD-F9568A9C1D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2643372"/>
            <a:ext cx="812908" cy="812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31E826-3D9A-4403-8E30-1A8F18828EF3}"/>
              </a:ext>
            </a:extLst>
          </p:cNvPr>
          <p:cNvSpPr txBox="1"/>
          <p:nvPr/>
        </p:nvSpPr>
        <p:spPr>
          <a:xfrm>
            <a:off x="4822668" y="2304463"/>
            <a:ext cx="1176925" cy="338554"/>
          </a:xfrm>
          <a:prstGeom prst="rect">
            <a:avLst/>
          </a:prstGeom>
          <a:noFill/>
        </p:spPr>
        <p:txBody>
          <a:bodyPr wrap="none" rtlCol="0">
            <a:spAutoFit/>
          </a:bodyPr>
          <a:lstStyle/>
          <a:p>
            <a:r>
              <a:rPr lang="en-US" sz="1600" b="1">
                <a:solidFill>
                  <a:srgbClr val="C00000"/>
                </a:solidFill>
              </a:rPr>
              <a:t>2017 - 2021</a:t>
            </a:r>
          </a:p>
        </p:txBody>
      </p:sp>
      <p:sp>
        <p:nvSpPr>
          <p:cNvPr id="13" name="TextBox 12">
            <a:extLst>
              <a:ext uri="{FF2B5EF4-FFF2-40B4-BE49-F238E27FC236}">
                <a16:creationId xmlns:a16="http://schemas.microsoft.com/office/drawing/2014/main" id="{E8439615-3FBC-4871-BDD1-DE55E3F6BFD3}"/>
              </a:ext>
            </a:extLst>
          </p:cNvPr>
          <p:cNvSpPr txBox="1"/>
          <p:nvPr/>
        </p:nvSpPr>
        <p:spPr>
          <a:xfrm>
            <a:off x="4822668" y="4259811"/>
            <a:ext cx="1130438" cy="338554"/>
          </a:xfrm>
          <a:prstGeom prst="rect">
            <a:avLst/>
          </a:prstGeom>
          <a:noFill/>
        </p:spPr>
        <p:txBody>
          <a:bodyPr wrap="none" rtlCol="0">
            <a:spAutoFit/>
          </a:bodyPr>
          <a:lstStyle/>
          <a:p>
            <a:r>
              <a:rPr lang="en-US" sz="1600" b="1">
                <a:solidFill>
                  <a:srgbClr val="C00000"/>
                </a:solidFill>
              </a:rPr>
              <a:t>2021 - n</a:t>
            </a:r>
            <a:r>
              <a:rPr lang="en-US" altLang="zh-CN" sz="1600" b="1">
                <a:solidFill>
                  <a:srgbClr val="C00000"/>
                </a:solidFill>
              </a:rPr>
              <a:t>ow</a:t>
            </a:r>
            <a:endParaRPr lang="en-US" sz="1600" b="1">
              <a:solidFill>
                <a:srgbClr val="C00000"/>
              </a:solidFill>
            </a:endParaRPr>
          </a:p>
        </p:txBody>
      </p:sp>
      <p:sp>
        <p:nvSpPr>
          <p:cNvPr id="14" name="TextBox 13">
            <a:extLst>
              <a:ext uri="{FF2B5EF4-FFF2-40B4-BE49-F238E27FC236}">
                <a16:creationId xmlns:a16="http://schemas.microsoft.com/office/drawing/2014/main" id="{5ADD8F28-8C96-461D-BD7B-6DA41DEF5B0E}"/>
              </a:ext>
            </a:extLst>
          </p:cNvPr>
          <p:cNvSpPr txBox="1"/>
          <p:nvPr/>
        </p:nvSpPr>
        <p:spPr>
          <a:xfrm>
            <a:off x="4822668" y="1260016"/>
            <a:ext cx="1176925" cy="338554"/>
          </a:xfrm>
          <a:prstGeom prst="rect">
            <a:avLst/>
          </a:prstGeom>
          <a:noFill/>
        </p:spPr>
        <p:txBody>
          <a:bodyPr wrap="none" rtlCol="0">
            <a:spAutoFit/>
          </a:bodyPr>
          <a:lstStyle/>
          <a:p>
            <a:r>
              <a:rPr lang="en-US" sz="1600" b="1">
                <a:solidFill>
                  <a:srgbClr val="C00000"/>
                </a:solidFill>
              </a:rPr>
              <a:t>2013 - 2017</a:t>
            </a:r>
          </a:p>
        </p:txBody>
      </p:sp>
      <p:pic>
        <p:nvPicPr>
          <p:cNvPr id="11" name="Picture 10">
            <a:extLst>
              <a:ext uri="{FF2B5EF4-FFF2-40B4-BE49-F238E27FC236}">
                <a16:creationId xmlns:a16="http://schemas.microsoft.com/office/drawing/2014/main" id="{E2EB4777-67E8-47AD-9F1E-CB238868C440}"/>
              </a:ext>
            </a:extLst>
          </p:cNvPr>
          <p:cNvPicPr>
            <a:picLocks noChangeAspect="1"/>
          </p:cNvPicPr>
          <p:nvPr/>
        </p:nvPicPr>
        <p:blipFill>
          <a:blip r:embed="rId6"/>
          <a:stretch>
            <a:fillRect/>
          </a:stretch>
        </p:blipFill>
        <p:spPr>
          <a:xfrm>
            <a:off x="4800600" y="1619082"/>
            <a:ext cx="2043113" cy="580430"/>
          </a:xfrm>
          <a:prstGeom prst="rect">
            <a:avLst/>
          </a:prstGeom>
        </p:spPr>
      </p:pic>
      <p:pic>
        <p:nvPicPr>
          <p:cNvPr id="15" name="Picture 14">
            <a:extLst>
              <a:ext uri="{FF2B5EF4-FFF2-40B4-BE49-F238E27FC236}">
                <a16:creationId xmlns:a16="http://schemas.microsoft.com/office/drawing/2014/main" id="{7CB4F250-34D2-40E3-B7B9-9EFDB766757F}"/>
              </a:ext>
            </a:extLst>
          </p:cNvPr>
          <p:cNvPicPr>
            <a:picLocks noChangeAspect="1"/>
          </p:cNvPicPr>
          <p:nvPr/>
        </p:nvPicPr>
        <p:blipFill>
          <a:blip r:embed="rId7"/>
          <a:stretch>
            <a:fillRect/>
          </a:stretch>
        </p:blipFill>
        <p:spPr>
          <a:xfrm>
            <a:off x="6913446" y="1487629"/>
            <a:ext cx="2230554" cy="833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55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55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5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7"/>
          <p:cNvSpPr txBox="1">
            <a:spLocks noChangeArrowheads="1"/>
          </p:cNvSpPr>
          <p:nvPr/>
        </p:nvSpPr>
        <p:spPr bwMode="auto">
          <a:xfrm>
            <a:off x="-228600" y="101600"/>
            <a:ext cx="883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0" indent="-2286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114300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99"/>
                </a:solidFill>
                <a:effectLst/>
                <a:uLnTx/>
                <a:uFillTx/>
                <a:latin typeface="Times New Roman" charset="0"/>
                <a:ea typeface="ＭＳ Ｐゴシック" charset="-128"/>
                <a:cs typeface="+mn-cs"/>
              </a:rPr>
              <a:t>Supplementary Textbook – Basics Refresher</a:t>
            </a:r>
          </a:p>
        </p:txBody>
      </p:sp>
      <p:pic>
        <p:nvPicPr>
          <p:cNvPr id="148482" name="Picture 4" descr="brown_vhdl_3e_VHD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90800"/>
            <a:ext cx="31353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3"/>
          <p:cNvSpPr>
            <a:spLocks noChangeArrowheads="1"/>
          </p:cNvSpPr>
          <p:nvPr/>
        </p:nvSpPr>
        <p:spPr bwMode="auto">
          <a:xfrm>
            <a:off x="609600" y="838200"/>
            <a:ext cx="784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Stephen Brown and </a:t>
            </a:r>
            <a:r>
              <a:rPr kumimoji="0" lang="en-US" altLang="en-US" sz="2800" b="0" i="0" u="none" strike="noStrike" kern="1200" cap="none" spc="0" normalizeH="0" baseline="0" noProof="0" dirty="0" err="1">
                <a:ln>
                  <a:noFill/>
                </a:ln>
                <a:solidFill>
                  <a:srgbClr val="000000"/>
                </a:solidFill>
                <a:effectLst/>
                <a:uLnTx/>
                <a:uFillTx/>
                <a:latin typeface="Times New Roman" charset="0"/>
                <a:ea typeface="ＭＳ Ｐゴシック" charset="-128"/>
                <a:cs typeface="+mn-cs"/>
              </a:rPr>
              <a:t>Zvonko</a:t>
            </a: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a:t>
            </a:r>
            <a:r>
              <a:rPr kumimoji="0" lang="en-US" altLang="en-US" sz="2800" b="0" i="0" u="none" strike="noStrike" kern="1200" cap="none" spc="0" normalizeH="0" baseline="0" noProof="0" dirty="0" err="1">
                <a:ln>
                  <a:noFill/>
                </a:ln>
                <a:solidFill>
                  <a:srgbClr val="000000"/>
                </a:solidFill>
                <a:effectLst/>
                <a:uLnTx/>
                <a:uFillTx/>
                <a:latin typeface="Times New Roman" charset="0"/>
                <a:ea typeface="ＭＳ Ｐゴシック" charset="-128"/>
                <a:cs typeface="+mn-cs"/>
              </a:rPr>
              <a:t>Vranesic</a:t>
            </a: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Times New Roman" charset="0"/>
                <a:ea typeface="ＭＳ Ｐゴシック" charset="-128"/>
                <a:cs typeface="+mn-cs"/>
              </a:rPr>
              <a:t>Fundamentals of Digital Logic with VHDL Design</a:t>
            </a: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McGraw-Hill, 3</a:t>
            </a:r>
            <a:r>
              <a:rPr kumimoji="0" lang="en-US" altLang="en-US" sz="2800" b="0" i="0" u="none" strike="noStrike" kern="1200" cap="none" spc="0" normalizeH="0" baseline="30000" noProof="0" dirty="0">
                <a:ln>
                  <a:noFill/>
                </a:ln>
                <a:solidFill>
                  <a:srgbClr val="000000"/>
                </a:solidFill>
                <a:effectLst/>
                <a:uLnTx/>
                <a:uFillTx/>
                <a:latin typeface="Times New Roman" charset="0"/>
                <a:ea typeface="ＭＳ Ｐゴシック" charset="-128"/>
                <a:cs typeface="+mn-cs"/>
              </a:rPr>
              <a:t>rd</a:t>
            </a: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Edition, 2008.</a:t>
            </a:r>
          </a:p>
        </p:txBody>
      </p:sp>
      <p:sp>
        <p:nvSpPr>
          <p:cNvPr id="3" name="Slide Number Placeholder 4">
            <a:extLst>
              <a:ext uri="{FF2B5EF4-FFF2-40B4-BE49-F238E27FC236}">
                <a16:creationId xmlns:a16="http://schemas.microsoft.com/office/drawing/2014/main" id="{F166F0AD-D845-D8DC-1561-C48628621843}"/>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20</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0259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7"/>
          <p:cNvSpPr txBox="1">
            <a:spLocks noChangeArrowheads="1"/>
          </p:cNvSpPr>
          <p:nvPr/>
        </p:nvSpPr>
        <p:spPr bwMode="auto">
          <a:xfrm>
            <a:off x="228600" y="0"/>
            <a:ext cx="800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0" indent="-2286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114300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333399"/>
                </a:solidFill>
                <a:effectLst/>
                <a:uLnTx/>
                <a:uFillTx/>
                <a:latin typeface="Times New Roman" charset="0"/>
                <a:ea typeface="ＭＳ Ｐゴシック" charset="-128"/>
                <a:cs typeface="+mn-cs"/>
              </a:rPr>
              <a:t>Supplementary Textbook – Advanced</a:t>
            </a:r>
          </a:p>
        </p:txBody>
      </p:sp>
      <p:sp>
        <p:nvSpPr>
          <p:cNvPr id="149506" name="Rectangle 3"/>
          <p:cNvSpPr>
            <a:spLocks noChangeArrowheads="1"/>
          </p:cNvSpPr>
          <p:nvPr/>
        </p:nvSpPr>
        <p:spPr bwMode="auto">
          <a:xfrm>
            <a:off x="609600" y="685800"/>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Ricardo </a:t>
            </a:r>
            <a:r>
              <a:rPr kumimoji="0" lang="en-US" altLang="en-US" sz="2800" b="0" i="0" u="none" strike="noStrike" kern="1200" cap="none" spc="0" normalizeH="0" baseline="0" noProof="0" dirty="0" err="1">
                <a:ln>
                  <a:noFill/>
                </a:ln>
                <a:solidFill>
                  <a:srgbClr val="000000"/>
                </a:solidFill>
                <a:effectLst/>
                <a:uLnTx/>
                <a:uFillTx/>
                <a:latin typeface="Times New Roman" charset="0"/>
                <a:ea typeface="ＭＳ Ｐゴシック" charset="-128"/>
                <a:cs typeface="+mn-cs"/>
              </a:rPr>
              <a:t>Jasinski</a:t>
            </a: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a:t>
            </a:r>
            <a:r>
              <a:rPr kumimoji="0" lang="en-US" altLang="en-US" sz="2800" b="0" i="1" u="none" strike="noStrike" kern="1200" cap="none" spc="0" normalizeH="0" baseline="0" noProof="0" dirty="0">
                <a:ln>
                  <a:noFill/>
                </a:ln>
                <a:solidFill>
                  <a:srgbClr val="000000"/>
                </a:solidFill>
                <a:effectLst/>
                <a:uLnTx/>
                <a:uFillTx/>
                <a:latin typeface="Times New Roman" charset="0"/>
                <a:ea typeface="ＭＳ Ｐゴシック" charset="-128"/>
                <a:cs typeface="+mn-cs"/>
              </a:rPr>
              <a:t>Effective Coding with VHDL: Principles and Best Practice</a:t>
            </a: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a:t>
            </a:r>
            <a:br>
              <a:rPr kumimoji="0" lang="pl-PL"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br>
            <a:r>
              <a:rPr kumimoji="0" lang="en-US" altLang="en-US" sz="28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The MIT Press; 1st Edition, 2016.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172395"/>
            <a:ext cx="3429000" cy="4491990"/>
          </a:xfrm>
          <a:prstGeom prst="rect">
            <a:avLst/>
          </a:prstGeom>
        </p:spPr>
      </p:pic>
      <p:sp>
        <p:nvSpPr>
          <p:cNvPr id="4" name="Slide Number Placeholder 4">
            <a:extLst>
              <a:ext uri="{FF2B5EF4-FFF2-40B4-BE49-F238E27FC236}">
                <a16:creationId xmlns:a16="http://schemas.microsoft.com/office/drawing/2014/main" id="{4F0A6D34-7E28-BD62-21DB-93F78A826BBC}"/>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21</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564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0" indent="-2286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Times New Roman" charset="0"/>
                <a:ea typeface="ＭＳ Ｐゴシック" charset="-128"/>
                <a:cs typeface="+mn-cs"/>
              </a:rPr>
              <a:t>Supplementary</a:t>
            </a:r>
            <a:r>
              <a:rPr lang="en-US" altLang="en-US" sz="2800" b="1" dirty="0">
                <a:solidFill>
                  <a:srgbClr val="333399"/>
                </a:solidFill>
              </a:rPr>
              <a:t>:</a:t>
            </a:r>
            <a:r>
              <a:rPr lang="zh-CN" altLang="en-US" sz="2800" b="1" dirty="0">
                <a:solidFill>
                  <a:srgbClr val="333399"/>
                </a:solidFill>
              </a:rPr>
              <a:t> </a:t>
            </a:r>
            <a:r>
              <a:rPr lang="en-US" altLang="en-US" sz="2800" b="1" dirty="0" err="1">
                <a:solidFill>
                  <a:srgbClr val="333399"/>
                </a:solidFill>
              </a:rPr>
              <a:t>ChatGPT</a:t>
            </a:r>
            <a:r>
              <a:rPr lang="en-US" altLang="en-US" sz="2800" b="1" dirty="0">
                <a:solidFill>
                  <a:srgbClr val="333399"/>
                </a:solidFill>
              </a:rPr>
              <a:t> </a:t>
            </a:r>
            <a:r>
              <a:rPr lang="en-US" altLang="zh-CN" sz="2800" b="1" dirty="0">
                <a:solidFill>
                  <a:srgbClr val="333399"/>
                </a:solidFill>
              </a:rPr>
              <a:t>as an </a:t>
            </a:r>
            <a:r>
              <a:rPr kumimoji="0" lang="en-US" altLang="en-US" sz="2800" b="1" i="0" u="none" strike="noStrike" kern="1200" cap="none" spc="0" normalizeH="0" baseline="0" noProof="0" dirty="0">
                <a:ln>
                  <a:noFill/>
                </a:ln>
                <a:solidFill>
                  <a:srgbClr val="333399"/>
                </a:solidFill>
                <a:effectLst/>
                <a:uLnTx/>
                <a:uFillTx/>
                <a:latin typeface="Times New Roman" charset="0"/>
                <a:ea typeface="ＭＳ Ｐゴシック" charset="-128"/>
                <a:cs typeface="+mn-cs"/>
              </a:rPr>
              <a:t>Assistant but not a </a:t>
            </a:r>
            <a:r>
              <a:rPr lang="en-US" altLang="en-US" sz="2800" b="1" u="sng" dirty="0">
                <a:solidFill>
                  <a:srgbClr val="333399"/>
                </a:solidFill>
              </a:rPr>
              <a:t>W</a:t>
            </a:r>
            <a:r>
              <a:rPr kumimoji="0" lang="en-US" altLang="en-US" sz="2800" b="1" i="0" u="sng" strike="noStrike" kern="1200" cap="none" spc="0" normalizeH="0" baseline="0" noProof="0" dirty="0" err="1">
                <a:ln>
                  <a:noFill/>
                </a:ln>
                <a:solidFill>
                  <a:srgbClr val="333399"/>
                </a:solidFill>
                <a:effectLst/>
                <a:uLnTx/>
                <a:uFillTx/>
                <a:latin typeface="Times New Roman" charset="0"/>
                <a:ea typeface="ＭＳ Ｐゴシック" charset="-128"/>
                <a:cs typeface="+mn-cs"/>
              </a:rPr>
              <a:t>riter</a:t>
            </a:r>
            <a:endParaRPr kumimoji="0" lang="en-US" altLang="en-US" sz="2800" b="1" i="0" u="sng" strike="noStrike" kern="1200" cap="none" spc="0" normalizeH="0" baseline="0" noProof="0" dirty="0">
              <a:ln>
                <a:noFill/>
              </a:ln>
              <a:solidFill>
                <a:srgbClr val="333399"/>
              </a:solidFill>
              <a:effectLst/>
              <a:uLnTx/>
              <a:uFillTx/>
              <a:latin typeface="Times New Roman" charset="0"/>
              <a:ea typeface="ＭＳ Ｐゴシック" charset="-128"/>
              <a:cs typeface="+mn-cs"/>
            </a:endParaRPr>
          </a:p>
        </p:txBody>
      </p:sp>
      <p:sp>
        <p:nvSpPr>
          <p:cNvPr id="4" name="Slide Number Placeholder 4">
            <a:extLst>
              <a:ext uri="{FF2B5EF4-FFF2-40B4-BE49-F238E27FC236}">
                <a16:creationId xmlns:a16="http://schemas.microsoft.com/office/drawing/2014/main" id="{4F0A6D34-7E28-BD62-21DB-93F78A826BBC}"/>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22</a:t>
            </a:fld>
            <a:endParaRPr lang="en-US" altLang="en-US" sz="2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5584D3B-525C-4C24-A29D-EEABBB70F49F}"/>
              </a:ext>
            </a:extLst>
          </p:cNvPr>
          <p:cNvPicPr>
            <a:picLocks noChangeAspect="1"/>
          </p:cNvPicPr>
          <p:nvPr/>
        </p:nvPicPr>
        <p:blipFill>
          <a:blip r:embed="rId2"/>
          <a:stretch>
            <a:fillRect/>
          </a:stretch>
        </p:blipFill>
        <p:spPr>
          <a:xfrm>
            <a:off x="1866900" y="609600"/>
            <a:ext cx="5410200" cy="6109043"/>
          </a:xfrm>
          <a:prstGeom prst="rect">
            <a:avLst/>
          </a:prstGeom>
        </p:spPr>
      </p:pic>
    </p:spTree>
    <p:extLst>
      <p:ext uri="{BB962C8B-B14F-4D97-AF65-F5344CB8AC3E}">
        <p14:creationId xmlns:p14="http://schemas.microsoft.com/office/powerpoint/2010/main" val="530963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7"/>
          <p:cNvSpPr txBox="1">
            <a:spLocks noChangeArrowheads="1"/>
          </p:cNvSpPr>
          <p:nvPr/>
        </p:nvSpPr>
        <p:spPr bwMode="auto">
          <a:xfrm>
            <a:off x="0" y="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0" indent="-228600">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0" marR="0" lvl="0" indent="-22860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Times New Roman" charset="0"/>
                <a:ea typeface="ＭＳ Ｐゴシック" charset="-128"/>
                <a:cs typeface="+mn-cs"/>
              </a:rPr>
              <a:t>Supplementary</a:t>
            </a:r>
            <a:r>
              <a:rPr lang="en-US" altLang="en-US" sz="2800" b="1">
                <a:solidFill>
                  <a:srgbClr val="333399"/>
                </a:solidFill>
              </a:rPr>
              <a:t>:</a:t>
            </a:r>
            <a:r>
              <a:rPr lang="zh-CN" altLang="en-US" sz="2800" b="1">
                <a:solidFill>
                  <a:srgbClr val="333399"/>
                </a:solidFill>
              </a:rPr>
              <a:t> </a:t>
            </a:r>
            <a:r>
              <a:rPr lang="en-US" altLang="en-US" sz="2800" b="1" err="1">
                <a:solidFill>
                  <a:srgbClr val="333399"/>
                </a:solidFill>
              </a:rPr>
              <a:t>ChatGPT</a:t>
            </a:r>
            <a:r>
              <a:rPr lang="en-US" altLang="en-US" sz="2800" b="1">
                <a:solidFill>
                  <a:srgbClr val="333399"/>
                </a:solidFill>
              </a:rPr>
              <a:t> </a:t>
            </a:r>
            <a:r>
              <a:rPr lang="en-US" altLang="zh-CN" sz="2800" b="1">
                <a:solidFill>
                  <a:srgbClr val="333399"/>
                </a:solidFill>
              </a:rPr>
              <a:t>as an </a:t>
            </a:r>
            <a:r>
              <a:rPr kumimoji="0" lang="en-US" altLang="en-US" sz="2800" b="1" i="0" u="none" strike="noStrike" kern="1200" cap="none" spc="0" normalizeH="0" baseline="0" noProof="0">
                <a:ln>
                  <a:noFill/>
                </a:ln>
                <a:solidFill>
                  <a:srgbClr val="333399"/>
                </a:solidFill>
                <a:effectLst/>
                <a:uLnTx/>
                <a:uFillTx/>
                <a:latin typeface="Times New Roman" charset="0"/>
                <a:ea typeface="ＭＳ Ｐゴシック" charset="-128"/>
                <a:cs typeface="+mn-cs"/>
              </a:rPr>
              <a:t>Assistant but not a </a:t>
            </a:r>
            <a:r>
              <a:rPr lang="en-US" altLang="en-US" sz="2800" b="1" u="sng">
                <a:solidFill>
                  <a:srgbClr val="333399"/>
                </a:solidFill>
              </a:rPr>
              <a:t>W</a:t>
            </a:r>
            <a:r>
              <a:rPr kumimoji="0" lang="en-US" altLang="en-US" sz="2800" b="1" i="0" u="sng" strike="noStrike" kern="1200" cap="none" spc="0" normalizeH="0" baseline="0" noProof="0" err="1">
                <a:ln>
                  <a:noFill/>
                </a:ln>
                <a:solidFill>
                  <a:srgbClr val="333399"/>
                </a:solidFill>
                <a:effectLst/>
                <a:uLnTx/>
                <a:uFillTx/>
                <a:latin typeface="Times New Roman" charset="0"/>
                <a:ea typeface="ＭＳ Ｐゴシック" charset="-128"/>
                <a:cs typeface="+mn-cs"/>
              </a:rPr>
              <a:t>riter</a:t>
            </a:r>
            <a:endParaRPr kumimoji="0" lang="en-US" altLang="en-US" sz="2800" b="1" i="0" u="sng" strike="noStrike" kern="1200" cap="none" spc="0" normalizeH="0" baseline="0" noProof="0">
              <a:ln>
                <a:noFill/>
              </a:ln>
              <a:solidFill>
                <a:srgbClr val="333399"/>
              </a:solidFill>
              <a:effectLst/>
              <a:uLnTx/>
              <a:uFillTx/>
              <a:latin typeface="Times New Roman" charset="0"/>
              <a:ea typeface="ＭＳ Ｐゴシック" charset="-128"/>
              <a:cs typeface="+mn-cs"/>
            </a:endParaRPr>
          </a:p>
        </p:txBody>
      </p:sp>
      <p:sp>
        <p:nvSpPr>
          <p:cNvPr id="4" name="Slide Number Placeholder 4">
            <a:extLst>
              <a:ext uri="{FF2B5EF4-FFF2-40B4-BE49-F238E27FC236}">
                <a16:creationId xmlns:a16="http://schemas.microsoft.com/office/drawing/2014/main" id="{4F0A6D34-7E28-BD62-21DB-93F78A826BBC}"/>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23</a:t>
            </a:fld>
            <a:endParaRPr lang="en-US" altLang="en-US" sz="200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F2F4E76-131D-49B2-B959-3D270462DE07}"/>
              </a:ext>
            </a:extLst>
          </p:cNvPr>
          <p:cNvPicPr>
            <a:picLocks noChangeAspect="1"/>
          </p:cNvPicPr>
          <p:nvPr/>
        </p:nvPicPr>
        <p:blipFill>
          <a:blip r:embed="rId2"/>
          <a:stretch>
            <a:fillRect/>
          </a:stretch>
        </p:blipFill>
        <p:spPr>
          <a:xfrm>
            <a:off x="4720366" y="1531620"/>
            <a:ext cx="4283045" cy="1618829"/>
          </a:xfrm>
          <a:prstGeom prst="rect">
            <a:avLst/>
          </a:prstGeom>
        </p:spPr>
      </p:pic>
      <p:pic>
        <p:nvPicPr>
          <p:cNvPr id="9" name="Picture 8">
            <a:extLst>
              <a:ext uri="{FF2B5EF4-FFF2-40B4-BE49-F238E27FC236}">
                <a16:creationId xmlns:a16="http://schemas.microsoft.com/office/drawing/2014/main" id="{A289AEC6-C356-4366-89C7-B152D9F63284}"/>
              </a:ext>
            </a:extLst>
          </p:cNvPr>
          <p:cNvPicPr>
            <a:picLocks noChangeAspect="1"/>
          </p:cNvPicPr>
          <p:nvPr/>
        </p:nvPicPr>
        <p:blipFill>
          <a:blip r:embed="rId3"/>
          <a:stretch>
            <a:fillRect/>
          </a:stretch>
        </p:blipFill>
        <p:spPr>
          <a:xfrm>
            <a:off x="4790585" y="3956949"/>
            <a:ext cx="4150730" cy="2050494"/>
          </a:xfrm>
          <a:prstGeom prst="rect">
            <a:avLst/>
          </a:prstGeom>
        </p:spPr>
      </p:pic>
      <p:pic>
        <p:nvPicPr>
          <p:cNvPr id="11" name="Picture 10">
            <a:extLst>
              <a:ext uri="{FF2B5EF4-FFF2-40B4-BE49-F238E27FC236}">
                <a16:creationId xmlns:a16="http://schemas.microsoft.com/office/drawing/2014/main" id="{B36817C4-04DA-48BC-99C8-71213289D292}"/>
              </a:ext>
            </a:extLst>
          </p:cNvPr>
          <p:cNvPicPr>
            <a:picLocks noChangeAspect="1"/>
          </p:cNvPicPr>
          <p:nvPr/>
        </p:nvPicPr>
        <p:blipFill>
          <a:blip r:embed="rId4"/>
          <a:stretch>
            <a:fillRect/>
          </a:stretch>
        </p:blipFill>
        <p:spPr>
          <a:xfrm>
            <a:off x="270735" y="1524000"/>
            <a:ext cx="4114800" cy="5057675"/>
          </a:xfrm>
          <a:prstGeom prst="rect">
            <a:avLst/>
          </a:prstGeom>
        </p:spPr>
      </p:pic>
      <p:cxnSp>
        <p:nvCxnSpPr>
          <p:cNvPr id="3" name="Straight Connector 2">
            <a:extLst>
              <a:ext uri="{FF2B5EF4-FFF2-40B4-BE49-F238E27FC236}">
                <a16:creationId xmlns:a16="http://schemas.microsoft.com/office/drawing/2014/main" id="{491C6601-DF4A-46C9-B911-81AE2B1626C1}"/>
              </a:ext>
            </a:extLst>
          </p:cNvPr>
          <p:cNvCxnSpPr>
            <a:cxnSpLocks/>
          </p:cNvCxnSpPr>
          <p:nvPr/>
        </p:nvCxnSpPr>
        <p:spPr bwMode="auto">
          <a:xfrm>
            <a:off x="4648200" y="609600"/>
            <a:ext cx="0" cy="5792363"/>
          </a:xfrm>
          <a:prstGeom prst="line">
            <a:avLst/>
          </a:prstGeom>
          <a:solidFill>
            <a:schemeClr val="accent1"/>
          </a:solidFill>
          <a:ln w="28575" cap="flat" cmpd="sng" algn="ctr">
            <a:solidFill>
              <a:schemeClr val="accent6"/>
            </a:solidFill>
            <a:prstDash val="solid"/>
            <a:round/>
            <a:headEnd type="none" w="med" len="med"/>
            <a:tailEnd type="none" w="med" len="med"/>
          </a:ln>
          <a:effectLst/>
        </p:spPr>
      </p:cxnSp>
      <p:pic>
        <p:nvPicPr>
          <p:cNvPr id="4098" name="Picture 2" descr="Yes No Images – Browse 77,881 Stock Photos, Vectors, and Video | Adobe Stock">
            <a:extLst>
              <a:ext uri="{FF2B5EF4-FFF2-40B4-BE49-F238E27FC236}">
                <a16:creationId xmlns:a16="http://schemas.microsoft.com/office/drawing/2014/main" id="{A7557701-DAE8-47AB-9968-5D7DCAE8DD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587"/>
          <a:stretch/>
        </p:blipFill>
        <p:spPr bwMode="auto">
          <a:xfrm>
            <a:off x="240255" y="485121"/>
            <a:ext cx="1055145" cy="1046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Yes No Images – Browse 77,881 Stock Photos, Vectors, and Video | Adobe Stock">
            <a:extLst>
              <a:ext uri="{FF2B5EF4-FFF2-40B4-BE49-F238E27FC236}">
                <a16:creationId xmlns:a16="http://schemas.microsoft.com/office/drawing/2014/main" id="{3ECEFC24-2729-43D0-BDF4-7FE80202B3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426"/>
          <a:stretch/>
        </p:blipFill>
        <p:spPr bwMode="auto">
          <a:xfrm>
            <a:off x="4720366" y="462260"/>
            <a:ext cx="995721" cy="1046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B4A1E46-9F1E-4944-A496-ED1651496948}"/>
              </a:ext>
            </a:extLst>
          </p:cNvPr>
          <p:cNvSpPr txBox="1"/>
          <p:nvPr/>
        </p:nvSpPr>
        <p:spPr>
          <a:xfrm>
            <a:off x="1339482" y="826460"/>
            <a:ext cx="3166334" cy="369332"/>
          </a:xfrm>
          <a:prstGeom prst="rect">
            <a:avLst/>
          </a:prstGeom>
          <a:noFill/>
        </p:spPr>
        <p:txBody>
          <a:bodyPr wrap="square">
            <a:spAutoFit/>
          </a:bodyPr>
          <a:lstStyle/>
          <a:p>
            <a:r>
              <a:rPr kumimoji="0" lang="en-US" altLang="en-US" sz="1800" b="1" i="0" u="none" strike="noStrike" kern="1200" cap="none" spc="0" normalizeH="0" baseline="0" noProof="0">
                <a:ln>
                  <a:noFill/>
                </a:ln>
                <a:effectLst/>
                <a:uLnTx/>
                <a:uFillTx/>
                <a:latin typeface="Times New Roman" charset="0"/>
                <a:ea typeface="ＭＳ Ｐゴシック" charset="-128"/>
                <a:cs typeface="+mn-cs"/>
              </a:rPr>
              <a:t>Okay to use it for assistance</a:t>
            </a:r>
            <a:endParaRPr lang="en-US" sz="1800"/>
          </a:p>
        </p:txBody>
      </p:sp>
      <p:sp>
        <p:nvSpPr>
          <p:cNvPr id="15" name="TextBox 14">
            <a:extLst>
              <a:ext uri="{FF2B5EF4-FFF2-40B4-BE49-F238E27FC236}">
                <a16:creationId xmlns:a16="http://schemas.microsoft.com/office/drawing/2014/main" id="{C53C27F5-6553-47DE-B71C-9C99E57550AA}"/>
              </a:ext>
            </a:extLst>
          </p:cNvPr>
          <p:cNvSpPr txBox="1"/>
          <p:nvPr/>
        </p:nvSpPr>
        <p:spPr>
          <a:xfrm>
            <a:off x="5736078" y="688253"/>
            <a:ext cx="3166334" cy="646331"/>
          </a:xfrm>
          <a:prstGeom prst="rect">
            <a:avLst/>
          </a:prstGeom>
          <a:noFill/>
        </p:spPr>
        <p:txBody>
          <a:bodyPr wrap="square">
            <a:spAutoFit/>
          </a:bodyPr>
          <a:lstStyle/>
          <a:p>
            <a:r>
              <a:rPr kumimoji="0" lang="en-US" altLang="en-US" sz="1800" b="1" i="0" u="none" strike="noStrike" kern="1200" cap="none" spc="0" normalizeH="0" baseline="0" noProof="0">
                <a:ln>
                  <a:noFill/>
                </a:ln>
                <a:effectLst/>
                <a:uLnTx/>
                <a:uFillTx/>
                <a:latin typeface="Times New Roman" charset="0"/>
                <a:ea typeface="ＭＳ Ｐゴシック" charset="-128"/>
                <a:cs typeface="+mn-cs"/>
              </a:rPr>
              <a:t>Do not use it for writing lab, quiz, or homework</a:t>
            </a:r>
            <a:endParaRPr lang="en-US" sz="1800"/>
          </a:p>
        </p:txBody>
      </p:sp>
      <p:sp>
        <p:nvSpPr>
          <p:cNvPr id="16" name="TextBox 15">
            <a:extLst>
              <a:ext uri="{FF2B5EF4-FFF2-40B4-BE49-F238E27FC236}">
                <a16:creationId xmlns:a16="http://schemas.microsoft.com/office/drawing/2014/main" id="{753561C5-11E2-4BA2-949D-0995364D3722}"/>
              </a:ext>
            </a:extLst>
          </p:cNvPr>
          <p:cNvSpPr txBox="1"/>
          <p:nvPr/>
        </p:nvSpPr>
        <p:spPr>
          <a:xfrm>
            <a:off x="4761044" y="3436180"/>
            <a:ext cx="4205078" cy="338554"/>
          </a:xfrm>
          <a:prstGeom prst="rect">
            <a:avLst/>
          </a:prstGeom>
          <a:noFill/>
        </p:spPr>
        <p:txBody>
          <a:bodyPr wrap="square">
            <a:spAutoFit/>
          </a:bodyPr>
          <a:lstStyle/>
          <a:p>
            <a:pPr marL="285750" indent="-285750">
              <a:buFont typeface="Arial" panose="020B0604020202020204" pitchFamily="34" charset="0"/>
              <a:buChar char="•"/>
            </a:pPr>
            <a:r>
              <a:rPr kumimoji="0" lang="en-US" altLang="en-US" sz="1600" b="1" i="0" u="none" strike="noStrike" kern="1200" cap="none" spc="0" normalizeH="0" baseline="0" noProof="0">
                <a:ln>
                  <a:noFill/>
                </a:ln>
                <a:solidFill>
                  <a:srgbClr val="C00000"/>
                </a:solidFill>
                <a:effectLst/>
                <a:uLnTx/>
                <a:uFillTx/>
                <a:latin typeface="Times New Roman" charset="0"/>
                <a:ea typeface="ＭＳ Ｐゴシック" charset="-128"/>
                <a:cs typeface="+mn-cs"/>
              </a:rPr>
              <a:t>Generated</a:t>
            </a:r>
            <a:r>
              <a:rPr kumimoji="0" lang="en-US" altLang="en-US" sz="1600" b="1" i="0" u="none" strike="noStrike" kern="1200" cap="none" spc="0" normalizeH="0" baseline="0">
                <a:ln>
                  <a:noFill/>
                </a:ln>
                <a:solidFill>
                  <a:srgbClr val="C00000"/>
                </a:solidFill>
                <a:effectLst/>
                <a:uLnTx/>
                <a:uFillTx/>
                <a:latin typeface="Times New Roman" charset="0"/>
                <a:ea typeface="ＭＳ Ｐゴシック" charset="-128"/>
                <a:cs typeface="+mn-cs"/>
              </a:rPr>
              <a:t> s</a:t>
            </a:r>
            <a:r>
              <a:rPr kumimoji="0" lang="en-US" altLang="en-US" sz="1600" b="1" i="0" u="none" strike="noStrike" kern="1200" cap="none" spc="0" normalizeH="0" baseline="0" noProof="0">
                <a:ln>
                  <a:noFill/>
                </a:ln>
                <a:solidFill>
                  <a:srgbClr val="C00000"/>
                </a:solidFill>
                <a:effectLst/>
                <a:uLnTx/>
                <a:uFillTx/>
                <a:latin typeface="Times New Roman" charset="0"/>
                <a:ea typeface="ＭＳ Ｐゴシック" charset="-128"/>
                <a:cs typeface="+mn-cs"/>
              </a:rPr>
              <a:t>tuff can be easily detected!</a:t>
            </a:r>
            <a:endParaRPr lang="en-US" sz="1600" b="1">
              <a:solidFill>
                <a:srgbClr val="C00000"/>
              </a:solidFill>
            </a:endParaRPr>
          </a:p>
        </p:txBody>
      </p:sp>
    </p:spTree>
    <p:extLst>
      <p:ext uri="{BB962C8B-B14F-4D97-AF65-F5344CB8AC3E}">
        <p14:creationId xmlns:p14="http://schemas.microsoft.com/office/powerpoint/2010/main" val="1190030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4A8651-8A54-4CD0-9891-065A7DE4F0A1}"/>
              </a:ext>
            </a:extLst>
          </p:cNvPr>
          <p:cNvSpPr>
            <a:spLocks noGrp="1"/>
          </p:cNvSpPr>
          <p:nvPr>
            <p:ph type="sldNum" sz="quarter" idx="12"/>
          </p:nvPr>
        </p:nvSpPr>
        <p:spPr/>
        <p:txBody>
          <a:bodyPr/>
          <a:lstStyle/>
          <a:p>
            <a:fld id="{4825DBA4-EAE7-CC4E-8D9D-5AD5316E24FF}" type="slidenum">
              <a:rPr lang="en-US" altLang="en-US" smtClean="0"/>
              <a:pPr/>
              <a:t>24</a:t>
            </a:fld>
            <a:endParaRPr lang="en-US" altLang="en-US"/>
          </a:p>
        </p:txBody>
      </p:sp>
      <p:sp>
        <p:nvSpPr>
          <p:cNvPr id="5" name="Text Box 5">
            <a:extLst>
              <a:ext uri="{FF2B5EF4-FFF2-40B4-BE49-F238E27FC236}">
                <a16:creationId xmlns:a16="http://schemas.microsoft.com/office/drawing/2014/main" id="{268A8D8A-091E-4E18-8A08-7B9CCDE115AF}"/>
              </a:ext>
            </a:extLst>
          </p:cNvPr>
          <p:cNvSpPr txBox="1">
            <a:spLocks noChangeArrowheads="1"/>
          </p:cNvSpPr>
          <p:nvPr/>
        </p:nvSpPr>
        <p:spPr bwMode="auto">
          <a:xfrm>
            <a:off x="2994484" y="871281"/>
            <a:ext cx="31550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800" b="1">
                <a:solidFill>
                  <a:srgbClr val="000066"/>
                </a:solidFill>
                <a:latin typeface="+mn-lt"/>
              </a:rPr>
              <a:t>Overview and G</a:t>
            </a:r>
            <a:r>
              <a:rPr lang="en-US" altLang="zh-CN" sz="2800" b="1">
                <a:solidFill>
                  <a:srgbClr val="000066"/>
                </a:solidFill>
                <a:latin typeface="+mn-lt"/>
              </a:rPr>
              <a:t>oal</a:t>
            </a:r>
            <a:endParaRPr lang="en-US" sz="2800">
              <a:solidFill>
                <a:srgbClr val="000066"/>
              </a:solidFill>
              <a:latin typeface="+mn-lt"/>
            </a:endParaRPr>
          </a:p>
        </p:txBody>
      </p:sp>
      <p:sp>
        <p:nvSpPr>
          <p:cNvPr id="6" name="Text Box 7">
            <a:extLst>
              <a:ext uri="{FF2B5EF4-FFF2-40B4-BE49-F238E27FC236}">
                <a16:creationId xmlns:a16="http://schemas.microsoft.com/office/drawing/2014/main" id="{E0B3289C-A870-40EA-B780-3DFA2E7025CB}"/>
              </a:ext>
            </a:extLst>
          </p:cNvPr>
          <p:cNvSpPr txBox="1">
            <a:spLocks noChangeArrowheads="1"/>
          </p:cNvSpPr>
          <p:nvPr/>
        </p:nvSpPr>
        <p:spPr bwMode="auto">
          <a:xfrm>
            <a:off x="1325566" y="228600"/>
            <a:ext cx="649286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a:solidFill>
                  <a:srgbClr val="000099"/>
                </a:solidFill>
                <a:latin typeface="+mj-lt"/>
              </a:rPr>
              <a:t>ECE 448: FPGA Design with VHDL</a:t>
            </a:r>
            <a:endParaRPr lang="pl-PL" sz="3200" b="1">
              <a:solidFill>
                <a:srgbClr val="000099"/>
              </a:solidFill>
              <a:latin typeface="+mj-lt"/>
            </a:endParaRPr>
          </a:p>
        </p:txBody>
      </p:sp>
      <p:pic>
        <p:nvPicPr>
          <p:cNvPr id="5122" name="Picture 2" descr="Basys 3 with AMD Artix 7 FPGA Board">
            <a:extLst>
              <a:ext uri="{FF2B5EF4-FFF2-40B4-BE49-F238E27FC236}">
                <a16:creationId xmlns:a16="http://schemas.microsoft.com/office/drawing/2014/main" id="{F921146D-D1C1-485E-9AEB-5664A55B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244630"/>
            <a:ext cx="3229583" cy="24382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w to Choose Xilinx Artix 7 FPGA With Full Part Number List - RAYPCB">
            <a:extLst>
              <a:ext uri="{FF2B5EF4-FFF2-40B4-BE49-F238E27FC236}">
                <a16:creationId xmlns:a16="http://schemas.microsoft.com/office/drawing/2014/main" id="{07E6C745-FBC0-4D23-85A0-79245808D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9312" y="5000468"/>
            <a:ext cx="2926080" cy="1219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94C6736-9BC7-48F0-A6CE-01260919BFFC}"/>
              </a:ext>
            </a:extLst>
          </p:cNvPr>
          <p:cNvSpPr/>
          <p:nvPr/>
        </p:nvSpPr>
        <p:spPr bwMode="auto">
          <a:xfrm>
            <a:off x="7285799" y="5252492"/>
            <a:ext cx="376223" cy="34988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2" name="Rectangle 11">
            <a:extLst>
              <a:ext uri="{FF2B5EF4-FFF2-40B4-BE49-F238E27FC236}">
                <a16:creationId xmlns:a16="http://schemas.microsoft.com/office/drawing/2014/main" id="{3938707F-0640-4781-AC03-CDE509344FF4}"/>
              </a:ext>
            </a:extLst>
          </p:cNvPr>
          <p:cNvSpPr/>
          <p:nvPr/>
        </p:nvSpPr>
        <p:spPr bwMode="auto">
          <a:xfrm>
            <a:off x="2336146" y="4771868"/>
            <a:ext cx="3155030" cy="16764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11" name="Straight Connector 10">
            <a:extLst>
              <a:ext uri="{FF2B5EF4-FFF2-40B4-BE49-F238E27FC236}">
                <a16:creationId xmlns:a16="http://schemas.microsoft.com/office/drawing/2014/main" id="{141CBAE8-9694-487C-BFFA-4D419FD96912}"/>
              </a:ext>
            </a:extLst>
          </p:cNvPr>
          <p:cNvCxnSpPr>
            <a:cxnSpLocks/>
          </p:cNvCxnSpPr>
          <p:nvPr/>
        </p:nvCxnSpPr>
        <p:spPr bwMode="auto">
          <a:xfrm flipH="1" flipV="1">
            <a:off x="5440902" y="4771869"/>
            <a:ext cx="1844897" cy="473240"/>
          </a:xfrm>
          <a:prstGeom prst="line">
            <a:avLst/>
          </a:prstGeom>
          <a:solidFill>
            <a:schemeClr val="accent1"/>
          </a:solidFill>
          <a:ln w="12700" cap="flat" cmpd="sng" algn="ctr">
            <a:solidFill>
              <a:srgbClr val="C00000"/>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5827F6DB-3DF4-47BF-9FA6-AC0ED3202475}"/>
              </a:ext>
            </a:extLst>
          </p:cNvPr>
          <p:cNvCxnSpPr>
            <a:cxnSpLocks/>
          </p:cNvCxnSpPr>
          <p:nvPr/>
        </p:nvCxnSpPr>
        <p:spPr bwMode="auto">
          <a:xfrm flipH="1">
            <a:off x="5491177" y="5602374"/>
            <a:ext cx="1794622" cy="845894"/>
          </a:xfrm>
          <a:prstGeom prst="line">
            <a:avLst/>
          </a:prstGeom>
          <a:solidFill>
            <a:schemeClr val="accent1"/>
          </a:solidFill>
          <a:ln w="12700" cap="flat" cmpd="sng" algn="ctr">
            <a:solidFill>
              <a:srgbClr val="C00000"/>
            </a:solidFill>
            <a:prstDash val="dash"/>
            <a:round/>
            <a:headEnd type="none" w="med" len="med"/>
            <a:tailEnd type="none" w="med" len="med"/>
          </a:ln>
          <a:effectLst/>
        </p:spPr>
      </p:cxnSp>
      <p:pic>
        <p:nvPicPr>
          <p:cNvPr id="5126" name="Picture 6">
            <a:extLst>
              <a:ext uri="{FF2B5EF4-FFF2-40B4-BE49-F238E27FC236}">
                <a16:creationId xmlns:a16="http://schemas.microsoft.com/office/drawing/2014/main" id="{47B7B792-681C-4442-8464-7E9C58A9E7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729"/>
          <a:stretch/>
        </p:blipFill>
        <p:spPr bwMode="auto">
          <a:xfrm>
            <a:off x="423877" y="2269420"/>
            <a:ext cx="3695700" cy="20951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E42EA813-2576-4E04-846C-4D2ABD12206B}"/>
              </a:ext>
            </a:extLst>
          </p:cNvPr>
          <p:cNvSpPr/>
          <p:nvPr/>
        </p:nvSpPr>
        <p:spPr bwMode="auto">
          <a:xfrm>
            <a:off x="1717929" y="3585636"/>
            <a:ext cx="1200013" cy="595484"/>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i="0" u="none" strike="noStrike" cap="none" normalizeH="0" baseline="0">
                <a:ln>
                  <a:noFill/>
                </a:ln>
                <a:effectLst/>
                <a:latin typeface="Times New Roman" charset="0"/>
              </a:rPr>
              <a:t>Re</a:t>
            </a:r>
            <a:r>
              <a:rPr kumimoji="0" lang="en-US" altLang="zh-CN" sz="1200" i="0" u="none" strike="noStrike" cap="none" normalizeH="0" baseline="0">
                <a:ln>
                  <a:noFill/>
                </a:ln>
                <a:effectLst/>
                <a:latin typeface="Times New Roman" charset="0"/>
              </a:rPr>
              <a:t>gister</a:t>
            </a:r>
            <a:endParaRPr kumimoji="0" lang="en-US" sz="1200" i="0" u="none" strike="noStrike" cap="none" normalizeH="0" baseline="0">
              <a:ln>
                <a:noFill/>
              </a:ln>
              <a:effectLst/>
              <a:latin typeface="Times New Roman" charset="0"/>
            </a:endParaRPr>
          </a:p>
        </p:txBody>
      </p:sp>
      <p:sp>
        <p:nvSpPr>
          <p:cNvPr id="17" name="Rectangle 16">
            <a:extLst>
              <a:ext uri="{FF2B5EF4-FFF2-40B4-BE49-F238E27FC236}">
                <a16:creationId xmlns:a16="http://schemas.microsoft.com/office/drawing/2014/main" id="{6836DB56-60E3-4AF9-8B7C-2908C6715C2E}"/>
              </a:ext>
            </a:extLst>
          </p:cNvPr>
          <p:cNvSpPr/>
          <p:nvPr/>
        </p:nvSpPr>
        <p:spPr bwMode="auto">
          <a:xfrm>
            <a:off x="347907" y="2167680"/>
            <a:ext cx="3771670" cy="2156555"/>
          </a:xfrm>
          <a:prstGeom prst="rect">
            <a:avLst/>
          </a:prstGeom>
          <a:noFill/>
          <a:ln w="12700">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2" name="TextBox 41">
            <a:extLst>
              <a:ext uri="{FF2B5EF4-FFF2-40B4-BE49-F238E27FC236}">
                <a16:creationId xmlns:a16="http://schemas.microsoft.com/office/drawing/2014/main" id="{42402251-13B1-4176-88C2-E84D9BA1FB1A}"/>
              </a:ext>
            </a:extLst>
          </p:cNvPr>
          <p:cNvSpPr txBox="1"/>
          <p:nvPr/>
        </p:nvSpPr>
        <p:spPr>
          <a:xfrm>
            <a:off x="423874" y="1913898"/>
            <a:ext cx="1371600" cy="276999"/>
          </a:xfrm>
          <a:prstGeom prst="rect">
            <a:avLst/>
          </a:prstGeom>
          <a:noFill/>
        </p:spPr>
        <p:txBody>
          <a:bodyPr wrap="square">
            <a:spAutoFit/>
          </a:bodyPr>
          <a:lstStyle/>
          <a:p>
            <a:r>
              <a:rPr kumimoji="0" lang="en-US" sz="1200" b="1" i="0" u="none" strike="noStrike" kern="1200" cap="none" spc="0" normalizeH="0" baseline="0" noProof="0">
                <a:ln>
                  <a:noFill/>
                </a:ln>
                <a:solidFill>
                  <a:srgbClr val="0070C0"/>
                </a:solidFill>
                <a:effectLst/>
                <a:uLnTx/>
                <a:uFillTx/>
                <a:latin typeface="Times New Roman" charset="0"/>
                <a:ea typeface="ＭＳ Ｐゴシック" panose="020B0600070205080204" pitchFamily="34" charset="-128"/>
                <a:cs typeface="+mn-cs"/>
              </a:rPr>
              <a:t>Sequential circuit</a:t>
            </a:r>
            <a:endParaRPr lang="en-US" b="1">
              <a:solidFill>
                <a:srgbClr val="0070C0"/>
              </a:solidFill>
            </a:endParaRPr>
          </a:p>
        </p:txBody>
      </p:sp>
      <p:sp>
        <p:nvSpPr>
          <p:cNvPr id="37" name="Rectangle 36">
            <a:extLst>
              <a:ext uri="{FF2B5EF4-FFF2-40B4-BE49-F238E27FC236}">
                <a16:creationId xmlns:a16="http://schemas.microsoft.com/office/drawing/2014/main" id="{E6DAFBE9-9F9A-4A09-A42D-49AC5BE8AD36}"/>
              </a:ext>
            </a:extLst>
          </p:cNvPr>
          <p:cNvSpPr/>
          <p:nvPr/>
        </p:nvSpPr>
        <p:spPr bwMode="auto">
          <a:xfrm>
            <a:off x="4211421" y="2167681"/>
            <a:ext cx="1905000" cy="398384"/>
          </a:xfrm>
          <a:prstGeom prst="rect">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4" name="TextBox 43">
            <a:extLst>
              <a:ext uri="{FF2B5EF4-FFF2-40B4-BE49-F238E27FC236}">
                <a16:creationId xmlns:a16="http://schemas.microsoft.com/office/drawing/2014/main" id="{47B87B9C-C81B-41A4-9275-14B28FC176DE}"/>
              </a:ext>
            </a:extLst>
          </p:cNvPr>
          <p:cNvSpPr txBox="1"/>
          <p:nvPr/>
        </p:nvSpPr>
        <p:spPr>
          <a:xfrm>
            <a:off x="4119576" y="1908798"/>
            <a:ext cx="1729990" cy="276999"/>
          </a:xfrm>
          <a:prstGeom prst="rect">
            <a:avLst/>
          </a:prstGeom>
          <a:noFill/>
        </p:spPr>
        <p:txBody>
          <a:bodyPr wrap="square">
            <a:spAutoFit/>
          </a:bodyPr>
          <a:lstStyle/>
          <a:p>
            <a:r>
              <a:rPr kumimoji="0" lang="en-US" sz="1200" b="1" i="0" u="none" strike="noStrike" kern="1200" cap="none" spc="0" normalizeH="0" baseline="0" noProof="0">
                <a:ln>
                  <a:noFill/>
                </a:ln>
                <a:solidFill>
                  <a:srgbClr val="7030A0"/>
                </a:solidFill>
                <a:effectLst/>
                <a:uLnTx/>
                <a:uFillTx/>
                <a:latin typeface="Times New Roman" charset="0"/>
                <a:ea typeface="ＭＳ Ｐゴシック" panose="020B0600070205080204" pitchFamily="34" charset="-128"/>
                <a:cs typeface="+mn-cs"/>
              </a:rPr>
              <a:t>E</a:t>
            </a:r>
            <a:r>
              <a:rPr kumimoji="0" lang="en-US" altLang="zh-CN" sz="1200" b="1" i="0" u="none" strike="noStrike" kern="1200" cap="none" spc="0" normalizeH="0" baseline="0" noProof="0">
                <a:ln>
                  <a:noFill/>
                </a:ln>
                <a:solidFill>
                  <a:srgbClr val="7030A0"/>
                </a:solidFill>
                <a:effectLst/>
                <a:uLnTx/>
                <a:uFillTx/>
                <a:latin typeface="Times New Roman" charset="0"/>
                <a:ea typeface="ＭＳ Ｐゴシック" panose="020B0600070205080204" pitchFamily="34" charset="-128"/>
                <a:cs typeface="+mn-cs"/>
              </a:rPr>
              <a:t>mbedded Resources</a:t>
            </a:r>
            <a:endParaRPr lang="en-US" b="1">
              <a:solidFill>
                <a:srgbClr val="7030A0"/>
              </a:solidFill>
            </a:endParaRPr>
          </a:p>
        </p:txBody>
      </p:sp>
      <p:sp>
        <p:nvSpPr>
          <p:cNvPr id="39" name="TextBox 38">
            <a:extLst>
              <a:ext uri="{FF2B5EF4-FFF2-40B4-BE49-F238E27FC236}">
                <a16:creationId xmlns:a16="http://schemas.microsoft.com/office/drawing/2014/main" id="{3C82FE4E-A2AD-467F-A044-8B9DA4256414}"/>
              </a:ext>
            </a:extLst>
          </p:cNvPr>
          <p:cNvSpPr txBox="1"/>
          <p:nvPr/>
        </p:nvSpPr>
        <p:spPr>
          <a:xfrm>
            <a:off x="4393622" y="2232279"/>
            <a:ext cx="1342227" cy="276999"/>
          </a:xfrm>
          <a:prstGeom prst="rect">
            <a:avLst/>
          </a:prstGeom>
          <a:noFill/>
        </p:spPr>
        <p:txBody>
          <a:bodyPr wrap="none" rtlCol="0">
            <a:spAutoFit/>
          </a:bodyPr>
          <a:lstStyle/>
          <a:p>
            <a:r>
              <a:rPr lang="en-US" sz="1200">
                <a:solidFill>
                  <a:srgbClr val="7030A0"/>
                </a:solidFill>
              </a:rPr>
              <a:t>Memory, DSP, etc.</a:t>
            </a:r>
          </a:p>
        </p:txBody>
      </p:sp>
      <p:sp>
        <p:nvSpPr>
          <p:cNvPr id="41" name="Oval 40">
            <a:extLst>
              <a:ext uri="{FF2B5EF4-FFF2-40B4-BE49-F238E27FC236}">
                <a16:creationId xmlns:a16="http://schemas.microsoft.com/office/drawing/2014/main" id="{22230F9D-ADB2-4AD0-B64F-66486FA17819}"/>
              </a:ext>
            </a:extLst>
          </p:cNvPr>
          <p:cNvSpPr/>
          <p:nvPr/>
        </p:nvSpPr>
        <p:spPr bwMode="auto">
          <a:xfrm>
            <a:off x="196852" y="3005196"/>
            <a:ext cx="4113453" cy="437325"/>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8" name="TextBox 47">
            <a:extLst>
              <a:ext uri="{FF2B5EF4-FFF2-40B4-BE49-F238E27FC236}">
                <a16:creationId xmlns:a16="http://schemas.microsoft.com/office/drawing/2014/main" id="{C43B8463-F8D1-44E8-B424-12B114551956}"/>
              </a:ext>
            </a:extLst>
          </p:cNvPr>
          <p:cNvSpPr txBox="1"/>
          <p:nvPr/>
        </p:nvSpPr>
        <p:spPr>
          <a:xfrm>
            <a:off x="286853" y="3374949"/>
            <a:ext cx="1142327" cy="276999"/>
          </a:xfrm>
          <a:prstGeom prst="rect">
            <a:avLst/>
          </a:prstGeom>
          <a:noFill/>
        </p:spPr>
        <p:txBody>
          <a:bodyPr wrap="square">
            <a:spAutoFit/>
          </a:bodyPr>
          <a:lstStyle/>
          <a:p>
            <a:r>
              <a:rPr lang="en-US" sz="1200" b="1">
                <a:solidFill>
                  <a:srgbClr val="C00000"/>
                </a:solidFill>
                <a:latin typeface="Times New Roman" charset="0"/>
              </a:rPr>
              <a:t>State machine</a:t>
            </a:r>
            <a:endParaRPr lang="en-US" b="1">
              <a:solidFill>
                <a:srgbClr val="C00000"/>
              </a:solidFill>
            </a:endParaRPr>
          </a:p>
        </p:txBody>
      </p:sp>
      <p:sp>
        <p:nvSpPr>
          <p:cNvPr id="49" name="Rectangle 48">
            <a:extLst>
              <a:ext uri="{FF2B5EF4-FFF2-40B4-BE49-F238E27FC236}">
                <a16:creationId xmlns:a16="http://schemas.microsoft.com/office/drawing/2014/main" id="{8E0F5196-26F1-4C90-9BA3-91FCBDDBB001}"/>
              </a:ext>
            </a:extLst>
          </p:cNvPr>
          <p:cNvSpPr/>
          <p:nvPr/>
        </p:nvSpPr>
        <p:spPr bwMode="auto">
          <a:xfrm>
            <a:off x="4211421" y="3644346"/>
            <a:ext cx="1905000" cy="679889"/>
          </a:xfrm>
          <a:prstGeom prst="rect">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50" name="TextBox 49">
            <a:extLst>
              <a:ext uri="{FF2B5EF4-FFF2-40B4-BE49-F238E27FC236}">
                <a16:creationId xmlns:a16="http://schemas.microsoft.com/office/drawing/2014/main" id="{E7D17EC5-0AFE-443A-AFFA-97FACCE9C031}"/>
              </a:ext>
            </a:extLst>
          </p:cNvPr>
          <p:cNvSpPr txBox="1"/>
          <p:nvPr/>
        </p:nvSpPr>
        <p:spPr>
          <a:xfrm>
            <a:off x="4119576" y="3385464"/>
            <a:ext cx="1371600" cy="276999"/>
          </a:xfrm>
          <a:prstGeom prst="rect">
            <a:avLst/>
          </a:prstGeom>
          <a:noFill/>
        </p:spPr>
        <p:txBody>
          <a:bodyPr wrap="square">
            <a:spAutoFit/>
          </a:bodyPr>
          <a:lstStyle/>
          <a:p>
            <a:r>
              <a:rPr kumimoji="0" lang="en-US" sz="1200" b="1" i="0" u="none" strike="noStrike" kern="1200" cap="none" spc="0" normalizeH="0" baseline="0" noProof="0">
                <a:ln>
                  <a:noFill/>
                </a:ln>
                <a:solidFill>
                  <a:srgbClr val="00B050"/>
                </a:solidFill>
                <a:effectLst/>
                <a:uLnTx/>
                <a:uFillTx/>
                <a:latin typeface="Times New Roman" charset="0"/>
                <a:ea typeface="ＭＳ Ｐゴシック" panose="020B0600070205080204" pitchFamily="34" charset="-128"/>
                <a:cs typeface="+mn-cs"/>
              </a:rPr>
              <a:t>Processor</a:t>
            </a:r>
            <a:endParaRPr lang="en-US" b="1">
              <a:solidFill>
                <a:srgbClr val="00B050"/>
              </a:solidFill>
            </a:endParaRPr>
          </a:p>
        </p:txBody>
      </p:sp>
      <p:sp>
        <p:nvSpPr>
          <p:cNvPr id="51" name="TextBox 50">
            <a:extLst>
              <a:ext uri="{FF2B5EF4-FFF2-40B4-BE49-F238E27FC236}">
                <a16:creationId xmlns:a16="http://schemas.microsoft.com/office/drawing/2014/main" id="{EAFA6EBB-1F89-4066-B3D0-59174F6EC351}"/>
              </a:ext>
            </a:extLst>
          </p:cNvPr>
          <p:cNvSpPr txBox="1"/>
          <p:nvPr/>
        </p:nvSpPr>
        <p:spPr>
          <a:xfrm>
            <a:off x="4279906" y="3685085"/>
            <a:ext cx="1569660" cy="276999"/>
          </a:xfrm>
          <a:prstGeom prst="rect">
            <a:avLst/>
          </a:prstGeom>
          <a:noFill/>
        </p:spPr>
        <p:txBody>
          <a:bodyPr wrap="none" rtlCol="0">
            <a:spAutoFit/>
          </a:bodyPr>
          <a:lstStyle/>
          <a:p>
            <a:r>
              <a:rPr lang="en-US" sz="1200">
                <a:solidFill>
                  <a:srgbClr val="00B050"/>
                </a:solidFill>
              </a:rPr>
              <a:t>Soft-core: </a:t>
            </a:r>
            <a:r>
              <a:rPr lang="en-US" sz="1200" err="1">
                <a:solidFill>
                  <a:srgbClr val="00B050"/>
                </a:solidFill>
              </a:rPr>
              <a:t>M</a:t>
            </a:r>
            <a:r>
              <a:rPr lang="en-US" altLang="zh-CN" sz="1200" err="1">
                <a:solidFill>
                  <a:srgbClr val="00B050"/>
                </a:solidFill>
              </a:rPr>
              <a:t>icroBlaze</a:t>
            </a:r>
            <a:endParaRPr lang="en-US" sz="1200">
              <a:solidFill>
                <a:srgbClr val="00B050"/>
              </a:solidFill>
            </a:endParaRPr>
          </a:p>
        </p:txBody>
      </p:sp>
      <p:sp>
        <p:nvSpPr>
          <p:cNvPr id="52" name="TextBox 51">
            <a:extLst>
              <a:ext uri="{FF2B5EF4-FFF2-40B4-BE49-F238E27FC236}">
                <a16:creationId xmlns:a16="http://schemas.microsoft.com/office/drawing/2014/main" id="{295951ED-19E2-4053-8C96-46E11AE0EAF9}"/>
              </a:ext>
            </a:extLst>
          </p:cNvPr>
          <p:cNvSpPr txBox="1"/>
          <p:nvPr/>
        </p:nvSpPr>
        <p:spPr>
          <a:xfrm>
            <a:off x="4302594" y="4005821"/>
            <a:ext cx="1317990" cy="276999"/>
          </a:xfrm>
          <a:prstGeom prst="rect">
            <a:avLst/>
          </a:prstGeom>
          <a:noFill/>
        </p:spPr>
        <p:txBody>
          <a:bodyPr wrap="none" rtlCol="0">
            <a:spAutoFit/>
          </a:bodyPr>
          <a:lstStyle/>
          <a:p>
            <a:r>
              <a:rPr lang="en-US" sz="1200">
                <a:solidFill>
                  <a:srgbClr val="00B050"/>
                </a:solidFill>
              </a:rPr>
              <a:t>Hard-core: ZYNQ</a:t>
            </a:r>
          </a:p>
        </p:txBody>
      </p:sp>
      <p:sp>
        <p:nvSpPr>
          <p:cNvPr id="57" name="Rectangle 56">
            <a:extLst>
              <a:ext uri="{FF2B5EF4-FFF2-40B4-BE49-F238E27FC236}">
                <a16:creationId xmlns:a16="http://schemas.microsoft.com/office/drawing/2014/main" id="{158D032B-CF72-4E74-AB5E-4E30125E6605}"/>
              </a:ext>
            </a:extLst>
          </p:cNvPr>
          <p:cNvSpPr/>
          <p:nvPr/>
        </p:nvSpPr>
        <p:spPr bwMode="auto">
          <a:xfrm>
            <a:off x="434859" y="5531887"/>
            <a:ext cx="1621014" cy="471645"/>
          </a:xfrm>
          <a:prstGeom prst="rect">
            <a:avLst/>
          </a:prstGeom>
          <a:noFill/>
          <a:ln w="190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rgbClr val="FFC000"/>
                </a:solidFill>
              </a:ln>
              <a:solidFill>
                <a:schemeClr val="tx1"/>
              </a:solidFill>
              <a:effectLst/>
              <a:latin typeface="Times New Roman" charset="0"/>
            </a:endParaRPr>
          </a:p>
        </p:txBody>
      </p:sp>
      <p:sp>
        <p:nvSpPr>
          <p:cNvPr id="58" name="TextBox 57">
            <a:extLst>
              <a:ext uri="{FF2B5EF4-FFF2-40B4-BE49-F238E27FC236}">
                <a16:creationId xmlns:a16="http://schemas.microsoft.com/office/drawing/2014/main" id="{F9714DE3-5E61-4B77-9D16-C58CB3961948}"/>
              </a:ext>
            </a:extLst>
          </p:cNvPr>
          <p:cNvSpPr txBox="1"/>
          <p:nvPr/>
        </p:nvSpPr>
        <p:spPr>
          <a:xfrm>
            <a:off x="389855" y="5271947"/>
            <a:ext cx="1371600" cy="276999"/>
          </a:xfrm>
          <a:prstGeom prst="rect">
            <a:avLst/>
          </a:prstGeom>
          <a:noFill/>
        </p:spPr>
        <p:txBody>
          <a:bodyPr wrap="square">
            <a:spAutoFit/>
          </a:bodyPr>
          <a:lstStyle/>
          <a:p>
            <a:r>
              <a:rPr kumimoji="0" lang="en-US" sz="1200" b="1" i="0" u="none" strike="noStrike" kern="1200" cap="none" spc="0" normalizeH="0" baseline="0" noProof="0">
                <a:ln>
                  <a:noFill/>
                </a:ln>
                <a:solidFill>
                  <a:srgbClr val="FFC000"/>
                </a:solidFill>
                <a:effectLst/>
                <a:uLnTx/>
                <a:uFillTx/>
                <a:latin typeface="Times New Roman" charset="0"/>
                <a:ea typeface="ＭＳ Ｐゴシック" panose="020B0600070205080204" pitchFamily="34" charset="-128"/>
                <a:cs typeface="+mn-cs"/>
              </a:rPr>
              <a:t>I/O</a:t>
            </a:r>
            <a:endParaRPr lang="en-US" b="1">
              <a:solidFill>
                <a:srgbClr val="FFC000"/>
              </a:solidFill>
            </a:endParaRPr>
          </a:p>
        </p:txBody>
      </p:sp>
      <p:sp>
        <p:nvSpPr>
          <p:cNvPr id="59" name="TextBox 58">
            <a:extLst>
              <a:ext uri="{FF2B5EF4-FFF2-40B4-BE49-F238E27FC236}">
                <a16:creationId xmlns:a16="http://schemas.microsoft.com/office/drawing/2014/main" id="{D3B3147D-552C-426C-816B-5BBFA8B1207D}"/>
              </a:ext>
            </a:extLst>
          </p:cNvPr>
          <p:cNvSpPr txBox="1"/>
          <p:nvPr/>
        </p:nvSpPr>
        <p:spPr>
          <a:xfrm>
            <a:off x="456757" y="5542507"/>
            <a:ext cx="1657826" cy="461665"/>
          </a:xfrm>
          <a:prstGeom prst="rect">
            <a:avLst/>
          </a:prstGeom>
          <a:noFill/>
        </p:spPr>
        <p:txBody>
          <a:bodyPr wrap="none" rtlCol="0">
            <a:spAutoFit/>
          </a:bodyPr>
          <a:lstStyle/>
          <a:p>
            <a:r>
              <a:rPr lang="en-US" sz="1200" dirty="0">
                <a:solidFill>
                  <a:srgbClr val="FFC000"/>
                </a:solidFill>
              </a:rPr>
              <a:t>Button, LED</a:t>
            </a:r>
          </a:p>
          <a:p>
            <a:r>
              <a:rPr lang="en-US" sz="1200" dirty="0">
                <a:solidFill>
                  <a:srgbClr val="FFC000"/>
                </a:solidFill>
              </a:rPr>
              <a:t>Seven Segment Display</a:t>
            </a:r>
          </a:p>
        </p:txBody>
      </p:sp>
      <p:sp>
        <p:nvSpPr>
          <p:cNvPr id="61" name="Rectangle 60">
            <a:extLst>
              <a:ext uri="{FF2B5EF4-FFF2-40B4-BE49-F238E27FC236}">
                <a16:creationId xmlns:a16="http://schemas.microsoft.com/office/drawing/2014/main" id="{EFA07CF8-D918-4924-B655-467772BF1FE0}"/>
              </a:ext>
            </a:extLst>
          </p:cNvPr>
          <p:cNvSpPr/>
          <p:nvPr/>
        </p:nvSpPr>
        <p:spPr bwMode="auto">
          <a:xfrm>
            <a:off x="4399312" y="2891161"/>
            <a:ext cx="1717109" cy="39838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2" name="TextBox 61">
            <a:extLst>
              <a:ext uri="{FF2B5EF4-FFF2-40B4-BE49-F238E27FC236}">
                <a16:creationId xmlns:a16="http://schemas.microsoft.com/office/drawing/2014/main" id="{29A0917A-0E2C-4ED3-8D58-AEA3BB8490B3}"/>
              </a:ext>
            </a:extLst>
          </p:cNvPr>
          <p:cNvSpPr txBox="1"/>
          <p:nvPr/>
        </p:nvSpPr>
        <p:spPr>
          <a:xfrm>
            <a:off x="4307467" y="2632278"/>
            <a:ext cx="1371600" cy="276999"/>
          </a:xfrm>
          <a:prstGeom prst="rect">
            <a:avLst/>
          </a:prstGeom>
          <a:noFill/>
        </p:spPr>
        <p:txBody>
          <a:bodyPr wrap="square">
            <a:spAutoFit/>
          </a:bodyPr>
          <a:lstStyle/>
          <a:p>
            <a:r>
              <a:rPr kumimoji="0" lang="en-US" sz="1200" b="1" i="0" u="none" strike="noStrike" kern="1200" cap="none" spc="0" normalizeH="0" baseline="0" noProof="0">
                <a:ln>
                  <a:noFill/>
                </a:ln>
                <a:effectLst/>
                <a:uLnTx/>
                <a:uFillTx/>
                <a:latin typeface="Times New Roman" charset="0"/>
                <a:ea typeface="ＭＳ Ｐゴシック" panose="020B0600070205080204" pitchFamily="34" charset="-128"/>
                <a:cs typeface="+mn-cs"/>
              </a:rPr>
              <a:t>Testbench</a:t>
            </a:r>
            <a:endParaRPr lang="en-US" b="1"/>
          </a:p>
        </p:txBody>
      </p:sp>
      <p:sp>
        <p:nvSpPr>
          <p:cNvPr id="63" name="TextBox 62">
            <a:extLst>
              <a:ext uri="{FF2B5EF4-FFF2-40B4-BE49-F238E27FC236}">
                <a16:creationId xmlns:a16="http://schemas.microsoft.com/office/drawing/2014/main" id="{45C4DB82-7DA5-4054-9E64-CF863EFFE092}"/>
              </a:ext>
            </a:extLst>
          </p:cNvPr>
          <p:cNvSpPr txBox="1"/>
          <p:nvPr/>
        </p:nvSpPr>
        <p:spPr>
          <a:xfrm>
            <a:off x="4484245" y="2948167"/>
            <a:ext cx="1526380" cy="276999"/>
          </a:xfrm>
          <a:prstGeom prst="rect">
            <a:avLst/>
          </a:prstGeom>
          <a:noFill/>
        </p:spPr>
        <p:txBody>
          <a:bodyPr wrap="none" rtlCol="0">
            <a:spAutoFit/>
          </a:bodyPr>
          <a:lstStyle/>
          <a:p>
            <a:r>
              <a:rPr lang="en-US" sz="1200"/>
              <a:t>Process, variable, etc.</a:t>
            </a:r>
          </a:p>
        </p:txBody>
      </p:sp>
      <p:sp>
        <p:nvSpPr>
          <p:cNvPr id="43" name="Rectangle 42">
            <a:extLst>
              <a:ext uri="{FF2B5EF4-FFF2-40B4-BE49-F238E27FC236}">
                <a16:creationId xmlns:a16="http://schemas.microsoft.com/office/drawing/2014/main" id="{0BD6D4B9-74AB-4016-8415-1F64653E8D4C}"/>
              </a:ext>
            </a:extLst>
          </p:cNvPr>
          <p:cNvSpPr/>
          <p:nvPr/>
        </p:nvSpPr>
        <p:spPr bwMode="auto">
          <a:xfrm>
            <a:off x="138416" y="1908798"/>
            <a:ext cx="6046443" cy="2530026"/>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66" name="Straight Connector 65">
            <a:extLst>
              <a:ext uri="{FF2B5EF4-FFF2-40B4-BE49-F238E27FC236}">
                <a16:creationId xmlns:a16="http://schemas.microsoft.com/office/drawing/2014/main" id="{A82CE1A8-18E7-4143-9A84-24AEA463DDA6}"/>
              </a:ext>
            </a:extLst>
          </p:cNvPr>
          <p:cNvCxnSpPr>
            <a:cxnSpLocks/>
          </p:cNvCxnSpPr>
          <p:nvPr/>
        </p:nvCxnSpPr>
        <p:spPr bwMode="auto">
          <a:xfrm>
            <a:off x="998777" y="4438824"/>
            <a:ext cx="1365882" cy="333044"/>
          </a:xfrm>
          <a:prstGeom prst="line">
            <a:avLst/>
          </a:prstGeom>
          <a:solidFill>
            <a:schemeClr val="accent1"/>
          </a:solidFill>
          <a:ln w="12700" cap="flat" cmpd="sng" algn="ctr">
            <a:solidFill>
              <a:srgbClr val="C00000"/>
            </a:solidFill>
            <a:prstDash val="dash"/>
            <a:round/>
            <a:headEnd type="none" w="med" len="med"/>
            <a:tailEnd type="none" w="med" len="med"/>
          </a:ln>
          <a:effectLst/>
        </p:spPr>
      </p:cxnSp>
      <p:cxnSp>
        <p:nvCxnSpPr>
          <p:cNvPr id="69" name="Straight Connector 68">
            <a:extLst>
              <a:ext uri="{FF2B5EF4-FFF2-40B4-BE49-F238E27FC236}">
                <a16:creationId xmlns:a16="http://schemas.microsoft.com/office/drawing/2014/main" id="{25E79310-1E01-4AD9-945A-478A0112389B}"/>
              </a:ext>
            </a:extLst>
          </p:cNvPr>
          <p:cNvCxnSpPr>
            <a:cxnSpLocks/>
          </p:cNvCxnSpPr>
          <p:nvPr/>
        </p:nvCxnSpPr>
        <p:spPr bwMode="auto">
          <a:xfrm flipV="1">
            <a:off x="3823950" y="4466302"/>
            <a:ext cx="622475" cy="293944"/>
          </a:xfrm>
          <a:prstGeom prst="line">
            <a:avLst/>
          </a:prstGeom>
          <a:solidFill>
            <a:schemeClr val="accent1"/>
          </a:solidFill>
          <a:ln w="12700" cap="flat" cmpd="sng" algn="ctr">
            <a:solidFill>
              <a:srgbClr val="C00000"/>
            </a:solidFill>
            <a:prstDash val="dash"/>
            <a:round/>
            <a:headEnd type="none" w="med" len="med"/>
            <a:tailEnd type="none" w="med" len="med"/>
          </a:ln>
          <a:effectLst/>
        </p:spPr>
      </p:cxnSp>
      <p:sp>
        <p:nvSpPr>
          <p:cNvPr id="81" name="TextBox 80">
            <a:extLst>
              <a:ext uri="{FF2B5EF4-FFF2-40B4-BE49-F238E27FC236}">
                <a16:creationId xmlns:a16="http://schemas.microsoft.com/office/drawing/2014/main" id="{F5FC73A0-EB25-4709-A8A7-736DE3E2CF80}"/>
              </a:ext>
            </a:extLst>
          </p:cNvPr>
          <p:cNvSpPr txBox="1"/>
          <p:nvPr/>
        </p:nvSpPr>
        <p:spPr>
          <a:xfrm>
            <a:off x="138416" y="1411146"/>
            <a:ext cx="3155030" cy="461665"/>
          </a:xfrm>
          <a:prstGeom prst="rect">
            <a:avLst/>
          </a:prstGeom>
          <a:noFill/>
        </p:spPr>
        <p:txBody>
          <a:bodyPr wrap="square">
            <a:spAutoFit/>
          </a:bodyPr>
          <a:lstStyle/>
          <a:p>
            <a:r>
              <a:rPr lang="en-US" altLang="en-US" sz="1200" b="1">
                <a:solidFill>
                  <a:srgbClr val="000066"/>
                </a:solidFill>
              </a:rPr>
              <a:t>Fundamentals:</a:t>
            </a:r>
          </a:p>
          <a:p>
            <a:r>
              <a:rPr lang="en-US" altLang="en-US" sz="1200" b="1">
                <a:solidFill>
                  <a:srgbClr val="000066"/>
                </a:solidFill>
              </a:rPr>
              <a:t>Advanced digital system design with VHDL</a:t>
            </a:r>
            <a:endParaRPr lang="en-US" b="1"/>
          </a:p>
        </p:txBody>
      </p:sp>
      <p:sp>
        <p:nvSpPr>
          <p:cNvPr id="82" name="TextBox 81">
            <a:extLst>
              <a:ext uri="{FF2B5EF4-FFF2-40B4-BE49-F238E27FC236}">
                <a16:creationId xmlns:a16="http://schemas.microsoft.com/office/drawing/2014/main" id="{7740FD3B-5D33-45AF-8888-626F4B7A41A0}"/>
              </a:ext>
            </a:extLst>
          </p:cNvPr>
          <p:cNvSpPr txBox="1"/>
          <p:nvPr/>
        </p:nvSpPr>
        <p:spPr>
          <a:xfrm>
            <a:off x="6159068" y="1411146"/>
            <a:ext cx="3155030" cy="276999"/>
          </a:xfrm>
          <a:prstGeom prst="rect">
            <a:avLst/>
          </a:prstGeom>
          <a:noFill/>
        </p:spPr>
        <p:txBody>
          <a:bodyPr wrap="square">
            <a:spAutoFit/>
          </a:bodyPr>
          <a:lstStyle/>
          <a:p>
            <a:r>
              <a:rPr lang="en-US" altLang="en-US" sz="1200" b="1">
                <a:solidFill>
                  <a:srgbClr val="000066"/>
                </a:solidFill>
              </a:rPr>
              <a:t>Application (1): </a:t>
            </a:r>
            <a:r>
              <a:rPr lang="en-US" altLang="en-US" sz="1200" b="1" err="1">
                <a:solidFill>
                  <a:srgbClr val="000066"/>
                </a:solidFill>
              </a:rPr>
              <a:t>LightsOut</a:t>
            </a:r>
            <a:r>
              <a:rPr lang="en-US" altLang="en-US" sz="1200" b="1">
                <a:solidFill>
                  <a:srgbClr val="000066"/>
                </a:solidFill>
              </a:rPr>
              <a:t> Puzzle on FPGA</a:t>
            </a:r>
          </a:p>
        </p:txBody>
      </p:sp>
      <p:pic>
        <p:nvPicPr>
          <p:cNvPr id="78" name="Picture 77">
            <a:extLst>
              <a:ext uri="{FF2B5EF4-FFF2-40B4-BE49-F238E27FC236}">
                <a16:creationId xmlns:a16="http://schemas.microsoft.com/office/drawing/2014/main" id="{742A9DD3-A248-4A97-8F31-ECCF7B17EB7C}"/>
              </a:ext>
            </a:extLst>
          </p:cNvPr>
          <p:cNvPicPr>
            <a:picLocks noChangeAspect="1"/>
          </p:cNvPicPr>
          <p:nvPr/>
        </p:nvPicPr>
        <p:blipFill>
          <a:blip r:embed="rId5"/>
          <a:stretch>
            <a:fillRect/>
          </a:stretch>
        </p:blipFill>
        <p:spPr>
          <a:xfrm>
            <a:off x="6431345" y="1719321"/>
            <a:ext cx="2391669" cy="1603788"/>
          </a:xfrm>
          <a:prstGeom prst="rect">
            <a:avLst/>
          </a:prstGeom>
        </p:spPr>
      </p:pic>
      <p:sp>
        <p:nvSpPr>
          <p:cNvPr id="86" name="TextBox 85">
            <a:extLst>
              <a:ext uri="{FF2B5EF4-FFF2-40B4-BE49-F238E27FC236}">
                <a16:creationId xmlns:a16="http://schemas.microsoft.com/office/drawing/2014/main" id="{CE433329-F1D0-4F6F-9B3C-E8AEEB893D11}"/>
              </a:ext>
            </a:extLst>
          </p:cNvPr>
          <p:cNvSpPr txBox="1"/>
          <p:nvPr/>
        </p:nvSpPr>
        <p:spPr>
          <a:xfrm>
            <a:off x="6159068" y="3320129"/>
            <a:ext cx="3155030" cy="276999"/>
          </a:xfrm>
          <a:prstGeom prst="rect">
            <a:avLst/>
          </a:prstGeom>
          <a:noFill/>
        </p:spPr>
        <p:txBody>
          <a:bodyPr wrap="square">
            <a:spAutoFit/>
          </a:bodyPr>
          <a:lstStyle/>
          <a:p>
            <a:r>
              <a:rPr lang="en-US" altLang="en-US" sz="1200" b="1">
                <a:solidFill>
                  <a:srgbClr val="000066"/>
                </a:solidFill>
              </a:rPr>
              <a:t>Application (2): Sorting on FPGA</a:t>
            </a:r>
          </a:p>
        </p:txBody>
      </p:sp>
      <p:pic>
        <p:nvPicPr>
          <p:cNvPr id="83" name="Picture 82">
            <a:extLst>
              <a:ext uri="{FF2B5EF4-FFF2-40B4-BE49-F238E27FC236}">
                <a16:creationId xmlns:a16="http://schemas.microsoft.com/office/drawing/2014/main" id="{EF5451DB-92B4-4CB2-A542-EBB85E7C2A8B}"/>
              </a:ext>
            </a:extLst>
          </p:cNvPr>
          <p:cNvPicPr>
            <a:picLocks noChangeAspect="1"/>
          </p:cNvPicPr>
          <p:nvPr/>
        </p:nvPicPr>
        <p:blipFill>
          <a:blip r:embed="rId6"/>
          <a:stretch>
            <a:fillRect/>
          </a:stretch>
        </p:blipFill>
        <p:spPr>
          <a:xfrm>
            <a:off x="6336321" y="3621926"/>
            <a:ext cx="2023820" cy="235729"/>
          </a:xfrm>
          <a:prstGeom prst="rect">
            <a:avLst/>
          </a:prstGeom>
        </p:spPr>
      </p:pic>
      <p:grpSp>
        <p:nvGrpSpPr>
          <p:cNvPr id="88" name="Group 87">
            <a:extLst>
              <a:ext uri="{FF2B5EF4-FFF2-40B4-BE49-F238E27FC236}">
                <a16:creationId xmlns:a16="http://schemas.microsoft.com/office/drawing/2014/main" id="{B2C91B37-0A08-4FF8-8B4C-C21C00DD02BD}"/>
              </a:ext>
            </a:extLst>
          </p:cNvPr>
          <p:cNvGrpSpPr/>
          <p:nvPr/>
        </p:nvGrpSpPr>
        <p:grpSpPr>
          <a:xfrm>
            <a:off x="6894546" y="3940159"/>
            <a:ext cx="2111038" cy="297088"/>
            <a:chOff x="9318962" y="4033299"/>
            <a:chExt cx="3101841" cy="436524"/>
          </a:xfrm>
        </p:grpSpPr>
        <p:pic>
          <p:nvPicPr>
            <p:cNvPr id="87" name="Picture 86">
              <a:extLst>
                <a:ext uri="{FF2B5EF4-FFF2-40B4-BE49-F238E27FC236}">
                  <a16:creationId xmlns:a16="http://schemas.microsoft.com/office/drawing/2014/main" id="{A358D711-F95A-47F7-9BA5-1C2660B817A5}"/>
                </a:ext>
              </a:extLst>
            </p:cNvPr>
            <p:cNvPicPr>
              <a:picLocks noChangeAspect="1"/>
            </p:cNvPicPr>
            <p:nvPr/>
          </p:nvPicPr>
          <p:blipFill rotWithShape="1">
            <a:blip r:embed="rId7"/>
            <a:srcRect l="47212" r="48837"/>
            <a:stretch/>
          </p:blipFill>
          <p:spPr>
            <a:xfrm>
              <a:off x="10634060" y="4036820"/>
              <a:ext cx="361301" cy="433003"/>
            </a:xfrm>
            <a:prstGeom prst="rect">
              <a:avLst/>
            </a:prstGeom>
          </p:spPr>
        </p:pic>
        <p:pic>
          <p:nvPicPr>
            <p:cNvPr id="91" name="Picture 90">
              <a:extLst>
                <a:ext uri="{FF2B5EF4-FFF2-40B4-BE49-F238E27FC236}">
                  <a16:creationId xmlns:a16="http://schemas.microsoft.com/office/drawing/2014/main" id="{4848114C-79B4-4114-A388-5A67B22937DC}"/>
                </a:ext>
              </a:extLst>
            </p:cNvPr>
            <p:cNvPicPr>
              <a:picLocks noChangeAspect="1"/>
            </p:cNvPicPr>
            <p:nvPr/>
          </p:nvPicPr>
          <p:blipFill rotWithShape="1">
            <a:blip r:embed="rId7"/>
            <a:srcRect l="82353"/>
            <a:stretch/>
          </p:blipFill>
          <p:spPr>
            <a:xfrm>
              <a:off x="10807145" y="4033299"/>
              <a:ext cx="1613658" cy="433003"/>
            </a:xfrm>
            <a:prstGeom prst="rect">
              <a:avLst/>
            </a:prstGeom>
          </p:spPr>
        </p:pic>
        <p:pic>
          <p:nvPicPr>
            <p:cNvPr id="92" name="Picture 91">
              <a:extLst>
                <a:ext uri="{FF2B5EF4-FFF2-40B4-BE49-F238E27FC236}">
                  <a16:creationId xmlns:a16="http://schemas.microsoft.com/office/drawing/2014/main" id="{051D5DC7-460D-4E0D-BFFC-6A73B27F81E8}"/>
                </a:ext>
              </a:extLst>
            </p:cNvPr>
            <p:cNvPicPr>
              <a:picLocks noChangeAspect="1"/>
            </p:cNvPicPr>
            <p:nvPr/>
          </p:nvPicPr>
          <p:blipFill rotWithShape="1">
            <a:blip r:embed="rId7"/>
            <a:srcRect r="85586"/>
            <a:stretch/>
          </p:blipFill>
          <p:spPr>
            <a:xfrm>
              <a:off x="9318962" y="4033299"/>
              <a:ext cx="1317990" cy="433003"/>
            </a:xfrm>
            <a:prstGeom prst="rect">
              <a:avLst/>
            </a:prstGeom>
          </p:spPr>
        </p:pic>
      </p:grpSp>
      <p:sp>
        <p:nvSpPr>
          <p:cNvPr id="89" name="Arrow: Right 88">
            <a:extLst>
              <a:ext uri="{FF2B5EF4-FFF2-40B4-BE49-F238E27FC236}">
                <a16:creationId xmlns:a16="http://schemas.microsoft.com/office/drawing/2014/main" id="{EE10E884-B4AF-4D61-8BE3-14ECC80D2D49}"/>
              </a:ext>
            </a:extLst>
          </p:cNvPr>
          <p:cNvSpPr/>
          <p:nvPr/>
        </p:nvSpPr>
        <p:spPr bwMode="auto">
          <a:xfrm>
            <a:off x="6470320" y="3976907"/>
            <a:ext cx="342250" cy="196830"/>
          </a:xfrm>
          <a:prstGeom prst="right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728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6" grpId="0" animBg="1"/>
      <p:bldP spid="17" grpId="0" animBg="1"/>
      <p:bldP spid="42" grpId="0"/>
      <p:bldP spid="37" grpId="0" animBg="1"/>
      <p:bldP spid="44" grpId="0"/>
      <p:bldP spid="39" grpId="0"/>
      <p:bldP spid="41" grpId="0" animBg="1"/>
      <p:bldP spid="48" grpId="0"/>
      <p:bldP spid="49" grpId="0" animBg="1"/>
      <p:bldP spid="50" grpId="0"/>
      <p:bldP spid="51" grpId="0"/>
      <p:bldP spid="52" grpId="0"/>
      <p:bldP spid="57" grpId="0" animBg="1"/>
      <p:bldP spid="58" grpId="0"/>
      <p:bldP spid="59" grpId="0"/>
      <p:bldP spid="61" grpId="0" animBg="1"/>
      <p:bldP spid="62" grpId="0"/>
      <p:bldP spid="63" grpId="0"/>
      <p:bldP spid="43" grpId="0" animBg="1"/>
      <p:bldP spid="81" grpId="0"/>
      <p:bldP spid="82" grpId="0"/>
      <p:bldP spid="86" grpId="0"/>
      <p:bldP spid="8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4">
            <a:extLst>
              <a:ext uri="{FF2B5EF4-FFF2-40B4-BE49-F238E27FC236}">
                <a16:creationId xmlns:a16="http://schemas.microsoft.com/office/drawing/2014/main" id="{464E3B38-0052-724D-8045-7804EE8A8686}"/>
              </a:ext>
            </a:extLst>
          </p:cNvPr>
          <p:cNvSpPr txBox="1">
            <a:spLocks noChangeArrowheads="1"/>
          </p:cNvSpPr>
          <p:nvPr/>
        </p:nvSpPr>
        <p:spPr bwMode="auto">
          <a:xfrm>
            <a:off x="838200" y="304800"/>
            <a:ext cx="770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solidFill>
                  <a:srgbClr val="333399"/>
                </a:solidFill>
              </a:rPr>
              <a:t>Why ECE 44</a:t>
            </a:r>
            <a:r>
              <a:rPr lang="pl-PL" altLang="en-US" sz="3600" b="1">
                <a:solidFill>
                  <a:srgbClr val="333399"/>
                </a:solidFill>
              </a:rPr>
              <a:t>8</a:t>
            </a:r>
            <a:r>
              <a:rPr lang="en-US" altLang="en-US" sz="3600" b="1">
                <a:solidFill>
                  <a:srgbClr val="333399"/>
                </a:solidFill>
              </a:rPr>
              <a:t> is a challenging course?</a:t>
            </a:r>
            <a:endParaRPr lang="pl-PL" altLang="en-US" sz="3600" b="1">
              <a:solidFill>
                <a:srgbClr val="333399"/>
              </a:solidFill>
            </a:endParaRPr>
          </a:p>
        </p:txBody>
      </p:sp>
      <p:sp>
        <p:nvSpPr>
          <p:cNvPr id="72706" name="Text Box 6">
            <a:extLst>
              <a:ext uri="{FF2B5EF4-FFF2-40B4-BE49-F238E27FC236}">
                <a16:creationId xmlns:a16="http://schemas.microsoft.com/office/drawing/2014/main" id="{42FB2847-220A-6F4B-A8DB-474EE75C97CA}"/>
              </a:ext>
            </a:extLst>
          </p:cNvPr>
          <p:cNvSpPr txBox="1">
            <a:spLocks noChangeArrowheads="1"/>
          </p:cNvSpPr>
          <p:nvPr/>
        </p:nvSpPr>
        <p:spPr bwMode="auto">
          <a:xfrm>
            <a:off x="609600" y="1447800"/>
            <a:ext cx="782796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2800" b="1"/>
          </a:p>
          <a:p>
            <a:pPr>
              <a:buFontTx/>
              <a:buChar char="•"/>
            </a:pPr>
            <a:r>
              <a:rPr lang="en-US" altLang="en-US" sz="2800" b="1"/>
              <a:t> need to </a:t>
            </a:r>
            <a:r>
              <a:rPr lang="pl-PL" altLang="en-US" sz="2800" b="1"/>
              <a:t>refresh and strengthen your</a:t>
            </a:r>
            <a:r>
              <a:rPr lang="en-US" altLang="en-US" sz="2800" b="1"/>
              <a:t> VHDL skills</a:t>
            </a:r>
          </a:p>
          <a:p>
            <a:pPr>
              <a:buFontTx/>
              <a:buChar char="•"/>
            </a:pPr>
            <a:endParaRPr lang="en-US" altLang="en-US" sz="2800" b="1"/>
          </a:p>
          <a:p>
            <a:pPr>
              <a:buFontTx/>
              <a:buChar char="•"/>
            </a:pPr>
            <a:r>
              <a:rPr lang="en-US" altLang="en-US" sz="2800" b="1"/>
              <a:t> need to learn new tools</a:t>
            </a:r>
          </a:p>
          <a:p>
            <a:pPr>
              <a:buFontTx/>
              <a:buChar char="•"/>
            </a:pPr>
            <a:endParaRPr lang="en-US" altLang="en-US" sz="2800" b="1"/>
          </a:p>
          <a:p>
            <a:pPr>
              <a:buFontTx/>
              <a:buChar char="•"/>
            </a:pPr>
            <a:r>
              <a:rPr lang="en-US" altLang="en-US" sz="2800" b="1"/>
              <a:t> need to perform practical experiments</a:t>
            </a:r>
          </a:p>
          <a:p>
            <a:pPr>
              <a:buFontTx/>
              <a:buChar char="•"/>
            </a:pPr>
            <a:endParaRPr lang="en-US" altLang="en-US" sz="2800" b="1"/>
          </a:p>
          <a:p>
            <a:pPr>
              <a:buFontTx/>
              <a:buChar char="•"/>
            </a:pPr>
            <a:r>
              <a:rPr lang="en-US" altLang="en-US" sz="2800" b="1"/>
              <a:t> time needed to complete experiments</a:t>
            </a:r>
          </a:p>
          <a:p>
            <a:endParaRPr lang="en-US" altLang="en-US" sz="2800" b="1"/>
          </a:p>
        </p:txBody>
      </p:sp>
      <p:sp>
        <p:nvSpPr>
          <p:cNvPr id="2" name="Slide Number Placeholder 4">
            <a:extLst>
              <a:ext uri="{FF2B5EF4-FFF2-40B4-BE49-F238E27FC236}">
                <a16:creationId xmlns:a16="http://schemas.microsoft.com/office/drawing/2014/main" id="{B56355FB-EEF3-E61D-36C9-165EB44D6820}"/>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25</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039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a:extLst>
              <a:ext uri="{FF2B5EF4-FFF2-40B4-BE49-F238E27FC236}">
                <a16:creationId xmlns:a16="http://schemas.microsoft.com/office/drawing/2014/main" id="{8EBBE98E-5309-2149-8C37-4C649995F24A}"/>
              </a:ext>
            </a:extLst>
          </p:cNvPr>
          <p:cNvSpPr txBox="1">
            <a:spLocks noChangeArrowheads="1"/>
          </p:cNvSpPr>
          <p:nvPr/>
        </p:nvSpPr>
        <p:spPr bwMode="auto">
          <a:xfrm>
            <a:off x="1505783" y="152400"/>
            <a:ext cx="636103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3600" b="1" dirty="0">
                <a:latin typeface="Arial" panose="020B0604020202020204" pitchFamily="34" charset="0"/>
              </a:rPr>
              <a:t>Difficulties</a:t>
            </a:r>
          </a:p>
          <a:p>
            <a:pPr algn="ctr" eaLnBrk="1" hangingPunct="1"/>
            <a:r>
              <a:rPr lang="en-US" altLang="en-US" sz="2800" b="1" dirty="0">
                <a:latin typeface="Arial" panose="020B0604020202020204" pitchFamily="34" charset="0"/>
              </a:rPr>
              <a:t>(based on previous student survey)</a:t>
            </a:r>
            <a:endParaRPr lang="pl-PL" altLang="en-US" sz="2800" b="1" dirty="0">
              <a:latin typeface="Arial" panose="020B0604020202020204" pitchFamily="34" charset="0"/>
            </a:endParaRPr>
          </a:p>
        </p:txBody>
      </p:sp>
      <p:sp>
        <p:nvSpPr>
          <p:cNvPr id="73730" name="Text Box 3">
            <a:extLst>
              <a:ext uri="{FF2B5EF4-FFF2-40B4-BE49-F238E27FC236}">
                <a16:creationId xmlns:a16="http://schemas.microsoft.com/office/drawing/2014/main" id="{61CAC236-FD83-7049-82A4-838D329C0D0E}"/>
              </a:ext>
            </a:extLst>
          </p:cNvPr>
          <p:cNvSpPr txBox="1">
            <a:spLocks noChangeArrowheads="1"/>
          </p:cNvSpPr>
          <p:nvPr/>
        </p:nvSpPr>
        <p:spPr bwMode="auto">
          <a:xfrm>
            <a:off x="1066800" y="1981200"/>
            <a:ext cx="5867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Tx/>
              <a:buChar char="•"/>
            </a:pPr>
            <a:r>
              <a:rPr lang="en-US" altLang="en-US" sz="2800" b="1">
                <a:solidFill>
                  <a:srgbClr val="660066"/>
                </a:solidFill>
                <a:latin typeface="Arial" panose="020B0604020202020204" pitchFamily="34" charset="0"/>
              </a:rPr>
              <a:t> finding time to do the labs  – 15</a:t>
            </a:r>
            <a:br>
              <a:rPr lang="en-US" altLang="en-US" sz="2800" b="1">
                <a:solidFill>
                  <a:srgbClr val="660066"/>
                </a:solidFill>
                <a:latin typeface="Arial" panose="020B0604020202020204" pitchFamily="34" charset="0"/>
              </a:rPr>
            </a:br>
            <a:endParaRPr lang="en-US" altLang="en-US" sz="2800" b="1">
              <a:solidFill>
                <a:srgbClr val="660066"/>
              </a:solidFill>
              <a:latin typeface="Arial" panose="020B0604020202020204" pitchFamily="34" charset="0"/>
            </a:endParaRPr>
          </a:p>
          <a:p>
            <a:pPr eaLnBrk="1" hangingPunct="1">
              <a:buFontTx/>
              <a:buChar char="•"/>
            </a:pPr>
            <a:endParaRPr lang="en-US" altLang="en-US" sz="2800" b="1">
              <a:solidFill>
                <a:srgbClr val="660066"/>
              </a:solidFill>
              <a:latin typeface="Arial" panose="020B0604020202020204" pitchFamily="34" charset="0"/>
            </a:endParaRPr>
          </a:p>
          <a:p>
            <a:pPr eaLnBrk="1" hangingPunct="1">
              <a:buFontTx/>
              <a:buChar char="•"/>
            </a:pPr>
            <a:r>
              <a:rPr lang="en-US" altLang="en-US" sz="2800" b="1">
                <a:latin typeface="Arial" panose="020B0604020202020204" pitchFamily="34" charset="0"/>
              </a:rPr>
              <a:t> learning VHDL                      –   2</a:t>
            </a:r>
          </a:p>
          <a:p>
            <a:pPr eaLnBrk="1" hangingPunct="1">
              <a:buFontTx/>
              <a:buChar char="•"/>
            </a:pPr>
            <a:endParaRPr lang="en-US" altLang="en-US" sz="2800" b="1">
              <a:latin typeface="Arial" panose="020B0604020202020204" pitchFamily="34" charset="0"/>
            </a:endParaRPr>
          </a:p>
          <a:p>
            <a:pPr eaLnBrk="1" hangingPunct="1">
              <a:buFontTx/>
              <a:buChar char="•"/>
            </a:pPr>
            <a:r>
              <a:rPr lang="en-US" altLang="en-US" sz="2800" b="1">
                <a:latin typeface="Arial" panose="020B0604020202020204" pitchFamily="34" charset="0"/>
              </a:rPr>
              <a:t> getting used to software     –   1</a:t>
            </a:r>
          </a:p>
        </p:txBody>
      </p:sp>
      <p:sp>
        <p:nvSpPr>
          <p:cNvPr id="73731" name="Line 4">
            <a:extLst>
              <a:ext uri="{FF2B5EF4-FFF2-40B4-BE49-F238E27FC236}">
                <a16:creationId xmlns:a16="http://schemas.microsoft.com/office/drawing/2014/main" id="{7D406D35-CE83-EF43-A06B-4DA02B549C45}"/>
              </a:ext>
            </a:extLst>
          </p:cNvPr>
          <p:cNvSpPr>
            <a:spLocks noChangeShapeType="1"/>
          </p:cNvSpPr>
          <p:nvPr/>
        </p:nvSpPr>
        <p:spPr bwMode="auto">
          <a:xfrm flipH="1">
            <a:off x="533400" y="2895600"/>
            <a:ext cx="777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4">
            <a:extLst>
              <a:ext uri="{FF2B5EF4-FFF2-40B4-BE49-F238E27FC236}">
                <a16:creationId xmlns:a16="http://schemas.microsoft.com/office/drawing/2014/main" id="{8FD17E60-95F0-1CEE-631B-C7006161098A}"/>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26</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56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2">
            <a:extLst>
              <a:ext uri="{FF2B5EF4-FFF2-40B4-BE49-F238E27FC236}">
                <a16:creationId xmlns:a16="http://schemas.microsoft.com/office/drawing/2014/main" id="{BC232DC3-1AC8-6947-B548-FC609958D1D8}"/>
              </a:ext>
            </a:extLst>
          </p:cNvPr>
          <p:cNvSpPr txBox="1">
            <a:spLocks noChangeArrowheads="1"/>
          </p:cNvSpPr>
          <p:nvPr/>
        </p:nvSpPr>
        <p:spPr bwMode="auto">
          <a:xfrm>
            <a:off x="990600" y="152400"/>
            <a:ext cx="734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solidFill>
                  <a:srgbClr val="333399"/>
                </a:solidFill>
                <a:latin typeface="Arial" panose="020B0604020202020204" pitchFamily="34" charset="0"/>
              </a:rPr>
              <a:t>Why is this course worth taking?</a:t>
            </a:r>
            <a:endParaRPr lang="pl-PL" altLang="en-US" sz="3600" b="1">
              <a:solidFill>
                <a:srgbClr val="333399"/>
              </a:solidFill>
              <a:latin typeface="Arial" panose="020B0604020202020204" pitchFamily="34" charset="0"/>
            </a:endParaRPr>
          </a:p>
        </p:txBody>
      </p:sp>
      <p:sp>
        <p:nvSpPr>
          <p:cNvPr id="75778" name="Text Box 3">
            <a:extLst>
              <a:ext uri="{FF2B5EF4-FFF2-40B4-BE49-F238E27FC236}">
                <a16:creationId xmlns:a16="http://schemas.microsoft.com/office/drawing/2014/main" id="{EF0CB26E-18F1-A84B-B4FD-47975AD54065}"/>
              </a:ext>
            </a:extLst>
          </p:cNvPr>
          <p:cNvSpPr txBox="1">
            <a:spLocks noChangeArrowheads="1"/>
          </p:cNvSpPr>
          <p:nvPr/>
        </p:nvSpPr>
        <p:spPr bwMode="auto">
          <a:xfrm>
            <a:off x="0" y="990600"/>
            <a:ext cx="9136063"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600" b="1">
                <a:latin typeface="Arial" panose="020B0604020202020204" pitchFamily="34" charset="0"/>
              </a:rPr>
              <a:t> </a:t>
            </a:r>
            <a:r>
              <a:rPr lang="en-US" altLang="en-US" sz="2600" b="1">
                <a:solidFill>
                  <a:srgbClr val="A50021"/>
                </a:solidFill>
                <a:latin typeface="Arial" panose="020B0604020202020204" pitchFamily="34" charset="0"/>
              </a:rPr>
              <a:t>VHDL</a:t>
            </a:r>
            <a:r>
              <a:rPr lang="en-US" altLang="en-US" sz="2600" b="1">
                <a:latin typeface="Arial" panose="020B0604020202020204" pitchFamily="34" charset="0"/>
              </a:rPr>
              <a:t> for synthesis:</a:t>
            </a:r>
          </a:p>
          <a:p>
            <a:r>
              <a:rPr lang="en-US" altLang="en-US" sz="2600" b="1">
                <a:latin typeface="Arial" panose="020B0604020202020204" pitchFamily="34" charset="0"/>
              </a:rPr>
              <a:t>       one of the most sought-after skills</a:t>
            </a:r>
          </a:p>
          <a:p>
            <a:endParaRPr lang="en-US" altLang="en-US" sz="2600" b="1">
              <a:latin typeface="Arial" panose="020B0604020202020204" pitchFamily="34" charset="0"/>
            </a:endParaRPr>
          </a:p>
          <a:p>
            <a:pPr>
              <a:buFontTx/>
              <a:buChar char="•"/>
            </a:pPr>
            <a:r>
              <a:rPr lang="en-US" altLang="en-US" sz="2600" b="1">
                <a:latin typeface="Arial" panose="020B0604020202020204" pitchFamily="34" charset="0"/>
              </a:rPr>
              <a:t> knowledge of state-of-the-art </a:t>
            </a:r>
            <a:r>
              <a:rPr lang="en-US" altLang="en-US" sz="2600" b="1">
                <a:solidFill>
                  <a:srgbClr val="A50021"/>
                </a:solidFill>
                <a:latin typeface="Arial" panose="020B0604020202020204" pitchFamily="34" charset="0"/>
              </a:rPr>
              <a:t>tools</a:t>
            </a:r>
            <a:r>
              <a:rPr lang="en-US" altLang="en-US" sz="2600" b="1">
                <a:latin typeface="Arial" panose="020B0604020202020204" pitchFamily="34" charset="0"/>
              </a:rPr>
              <a:t> used in the industry</a:t>
            </a:r>
          </a:p>
          <a:p>
            <a:pPr>
              <a:buFontTx/>
              <a:buChar char="•"/>
            </a:pPr>
            <a:endParaRPr lang="en-US" altLang="en-US" sz="2600" b="1">
              <a:latin typeface="Arial" panose="020B0604020202020204" pitchFamily="34" charset="0"/>
            </a:endParaRPr>
          </a:p>
          <a:p>
            <a:pPr>
              <a:buFontTx/>
              <a:buChar char="•"/>
            </a:pPr>
            <a:r>
              <a:rPr lang="en-US" altLang="en-US" sz="2600" b="1">
                <a:latin typeface="Arial" panose="020B0604020202020204" pitchFamily="34" charset="0"/>
              </a:rPr>
              <a:t> knowledge of the modern </a:t>
            </a:r>
            <a:r>
              <a:rPr lang="en-US" altLang="en-US" sz="2600" b="1">
                <a:solidFill>
                  <a:srgbClr val="A50021"/>
                </a:solidFill>
                <a:latin typeface="Arial" panose="020B0604020202020204" pitchFamily="34" charset="0"/>
              </a:rPr>
              <a:t>FPGA technology</a:t>
            </a:r>
          </a:p>
          <a:p>
            <a:pPr>
              <a:buFontTx/>
              <a:buChar char="•"/>
            </a:pPr>
            <a:endParaRPr lang="en-US" altLang="en-US" sz="2600" b="1">
              <a:latin typeface="Arial" panose="020B0604020202020204" pitchFamily="34" charset="0"/>
            </a:endParaRPr>
          </a:p>
          <a:p>
            <a:pPr>
              <a:buFontTx/>
              <a:buChar char="•"/>
            </a:pPr>
            <a:r>
              <a:rPr lang="en-US" altLang="en-US" sz="2600" b="1">
                <a:latin typeface="Arial" panose="020B0604020202020204" pitchFamily="34" charset="0"/>
              </a:rPr>
              <a:t> knowledge of state-of-the-art </a:t>
            </a:r>
            <a:r>
              <a:rPr lang="en-US" altLang="en-US" sz="2600" b="1">
                <a:solidFill>
                  <a:srgbClr val="A50021"/>
                </a:solidFill>
                <a:latin typeface="Arial" panose="020B0604020202020204" pitchFamily="34" charset="0"/>
              </a:rPr>
              <a:t>testing equipment</a:t>
            </a:r>
          </a:p>
          <a:p>
            <a:pPr>
              <a:buFontTx/>
              <a:buChar char="•"/>
            </a:pPr>
            <a:endParaRPr lang="en-US" altLang="en-US" sz="2600" b="1">
              <a:solidFill>
                <a:srgbClr val="A50021"/>
              </a:solidFill>
              <a:latin typeface="Arial" panose="020B0604020202020204" pitchFamily="34" charset="0"/>
            </a:endParaRPr>
          </a:p>
          <a:p>
            <a:pPr>
              <a:buFontTx/>
              <a:buChar char="•"/>
            </a:pPr>
            <a:r>
              <a:rPr lang="en-US" altLang="en-US" sz="2600" b="1">
                <a:latin typeface="Arial" panose="020B0604020202020204" pitchFamily="34" charset="0"/>
              </a:rPr>
              <a:t> </a:t>
            </a:r>
            <a:r>
              <a:rPr lang="en-US" altLang="en-US" sz="2600" b="1">
                <a:solidFill>
                  <a:srgbClr val="A50021"/>
                </a:solidFill>
                <a:latin typeface="Arial" panose="020B0604020202020204" pitchFamily="34" charset="0"/>
              </a:rPr>
              <a:t>design portfolio</a:t>
            </a:r>
            <a:r>
              <a:rPr lang="en-US" altLang="en-US" sz="2600" b="1">
                <a:latin typeface="Arial" panose="020B0604020202020204" pitchFamily="34" charset="0"/>
              </a:rPr>
              <a:t> that can be used during job interviews</a:t>
            </a:r>
          </a:p>
          <a:p>
            <a:pPr>
              <a:buFontTx/>
              <a:buChar char="•"/>
            </a:pPr>
            <a:endParaRPr lang="en-US" altLang="en-US" sz="2600" b="1">
              <a:latin typeface="Arial" panose="020B0604020202020204" pitchFamily="34" charset="0"/>
            </a:endParaRPr>
          </a:p>
          <a:p>
            <a:pPr>
              <a:buFontTx/>
              <a:buChar char="•"/>
            </a:pPr>
            <a:r>
              <a:rPr lang="en-US" altLang="en-US" sz="2600" b="1">
                <a:latin typeface="Arial" panose="020B0604020202020204" pitchFamily="34" charset="0"/>
              </a:rPr>
              <a:t> unique knowledge and practical skills that make you</a:t>
            </a:r>
          </a:p>
          <a:p>
            <a:r>
              <a:rPr lang="en-US" altLang="en-US" sz="2600" b="1">
                <a:latin typeface="Arial" panose="020B0604020202020204" pitchFamily="34" charset="0"/>
              </a:rPr>
              <a:t>  </a:t>
            </a:r>
            <a:r>
              <a:rPr lang="en-US" altLang="en-US" sz="2600" b="1">
                <a:solidFill>
                  <a:srgbClr val="A50021"/>
                </a:solidFill>
                <a:latin typeface="Arial" panose="020B0604020202020204" pitchFamily="34" charset="0"/>
              </a:rPr>
              <a:t>competitive on the job market</a:t>
            </a:r>
          </a:p>
        </p:txBody>
      </p:sp>
      <p:sp>
        <p:nvSpPr>
          <p:cNvPr id="2" name="Slide Number Placeholder 4">
            <a:extLst>
              <a:ext uri="{FF2B5EF4-FFF2-40B4-BE49-F238E27FC236}">
                <a16:creationId xmlns:a16="http://schemas.microsoft.com/office/drawing/2014/main" id="{CA0183F5-982A-9094-81CE-9EA5B0E71DF3}"/>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27</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58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3">
            <a:extLst>
              <a:ext uri="{FF2B5EF4-FFF2-40B4-BE49-F238E27FC236}">
                <a16:creationId xmlns:a16="http://schemas.microsoft.com/office/drawing/2014/main" id="{4B575D7C-A058-E944-8591-BFAE7E08BBD8}"/>
              </a:ext>
            </a:extLst>
          </p:cNvPr>
          <p:cNvSpPr txBox="1">
            <a:spLocks noChangeArrowheads="1"/>
          </p:cNvSpPr>
          <p:nvPr/>
        </p:nvSpPr>
        <p:spPr bwMode="auto">
          <a:xfrm>
            <a:off x="533400" y="1905000"/>
            <a:ext cx="7726363"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800" b="1">
                <a:solidFill>
                  <a:srgbClr val="003366"/>
                </a:solidFill>
                <a:latin typeface="+mn-lt"/>
              </a:rPr>
              <a:t>VHDL:</a:t>
            </a:r>
            <a:endParaRPr lang="en-US" sz="2800">
              <a:solidFill>
                <a:srgbClr val="003366"/>
              </a:solidFill>
              <a:latin typeface="+mn-lt"/>
            </a:endParaRPr>
          </a:p>
          <a:p>
            <a:pPr eaLnBrk="1" hangingPunct="1">
              <a:defRPr/>
            </a:pPr>
            <a:r>
              <a:rPr lang="en-US" sz="2800">
                <a:latin typeface="+mn-lt"/>
              </a:rPr>
              <a:t>    - writing </a:t>
            </a:r>
            <a:r>
              <a:rPr lang="en-US" sz="2800" err="1">
                <a:latin typeface="+mn-lt"/>
              </a:rPr>
              <a:t>testbenches</a:t>
            </a:r>
            <a:r>
              <a:rPr lang="en-US" sz="2800">
                <a:latin typeface="+mn-lt"/>
              </a:rPr>
              <a:t>    </a:t>
            </a:r>
          </a:p>
          <a:p>
            <a:pPr eaLnBrk="1" hangingPunct="1">
              <a:defRPr/>
            </a:pPr>
            <a:r>
              <a:rPr lang="en-US" sz="2800">
                <a:latin typeface="+mn-lt"/>
              </a:rPr>
              <a:t>    - writing synthesizable code in VHDL</a:t>
            </a:r>
          </a:p>
          <a:p>
            <a:pPr eaLnBrk="1" hangingPunct="1">
              <a:defRPr/>
            </a:pPr>
            <a:endParaRPr lang="en-US" sz="2800">
              <a:latin typeface="+mn-lt"/>
            </a:endParaRPr>
          </a:p>
          <a:p>
            <a:pPr eaLnBrk="1" hangingPunct="1">
              <a:defRPr/>
            </a:pPr>
            <a:r>
              <a:rPr lang="en-US" sz="2800" b="1">
                <a:solidFill>
                  <a:srgbClr val="003366"/>
                </a:solidFill>
                <a:latin typeface="+mn-lt"/>
              </a:rPr>
              <a:t>FPGAs:</a:t>
            </a:r>
            <a:endParaRPr lang="en-US" sz="2800">
              <a:solidFill>
                <a:srgbClr val="003366"/>
              </a:solidFill>
              <a:latin typeface="+mn-lt"/>
            </a:endParaRPr>
          </a:p>
          <a:p>
            <a:pPr eaLnBrk="1" hangingPunct="1">
              <a:defRPr/>
            </a:pPr>
            <a:r>
              <a:rPr lang="en-US" sz="2800">
                <a:latin typeface="+mn-lt"/>
              </a:rPr>
              <a:t>    - architecture of FPGA devices</a:t>
            </a:r>
          </a:p>
          <a:p>
            <a:pPr eaLnBrk="1" hangingPunct="1">
              <a:defRPr/>
            </a:pPr>
            <a:r>
              <a:rPr lang="en-US" sz="2800">
                <a:latin typeface="+mn-lt"/>
              </a:rPr>
              <a:t>    - embedded resources (memories, DSP units)</a:t>
            </a:r>
          </a:p>
          <a:p>
            <a:pPr eaLnBrk="1" hangingPunct="1">
              <a:defRPr/>
            </a:pPr>
            <a:r>
              <a:rPr lang="en-US" sz="2800">
                <a:latin typeface="+mn-lt"/>
              </a:rPr>
              <a:t>    - tools for the computer-aided design with FPGAs</a:t>
            </a:r>
          </a:p>
          <a:p>
            <a:pPr eaLnBrk="1" hangingPunct="1">
              <a:defRPr/>
            </a:pPr>
            <a:r>
              <a:rPr lang="en-US" sz="2800">
                <a:latin typeface="+mn-lt"/>
              </a:rPr>
              <a:t>    - FPGA families</a:t>
            </a:r>
          </a:p>
        </p:txBody>
      </p:sp>
      <p:sp>
        <p:nvSpPr>
          <p:cNvPr id="47106" name="Text Box 4">
            <a:extLst>
              <a:ext uri="{FF2B5EF4-FFF2-40B4-BE49-F238E27FC236}">
                <a16:creationId xmlns:a16="http://schemas.microsoft.com/office/drawing/2014/main" id="{CB5D0E74-9A63-8241-BA2B-7C17033865CD}"/>
              </a:ext>
            </a:extLst>
          </p:cNvPr>
          <p:cNvSpPr txBox="1">
            <a:spLocks noChangeArrowheads="1"/>
          </p:cNvSpPr>
          <p:nvPr/>
        </p:nvSpPr>
        <p:spPr bwMode="auto">
          <a:xfrm>
            <a:off x="152400" y="3559175"/>
            <a:ext cx="1841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pl-PL" sz="2800">
              <a:latin typeface="+mn-lt"/>
            </a:endParaRPr>
          </a:p>
        </p:txBody>
      </p:sp>
      <p:sp>
        <p:nvSpPr>
          <p:cNvPr id="47107" name="Text Box 5">
            <a:extLst>
              <a:ext uri="{FF2B5EF4-FFF2-40B4-BE49-F238E27FC236}">
                <a16:creationId xmlns:a16="http://schemas.microsoft.com/office/drawing/2014/main" id="{7473D7F1-2B5F-034E-924C-752710B61094}"/>
              </a:ext>
            </a:extLst>
          </p:cNvPr>
          <p:cNvSpPr txBox="1">
            <a:spLocks noChangeArrowheads="1"/>
          </p:cNvSpPr>
          <p:nvPr/>
        </p:nvSpPr>
        <p:spPr bwMode="auto">
          <a:xfrm>
            <a:off x="3810000" y="990600"/>
            <a:ext cx="11699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800" b="1">
                <a:solidFill>
                  <a:srgbClr val="000066"/>
                </a:solidFill>
                <a:latin typeface="+mn-lt"/>
              </a:rPr>
              <a:t>Topics</a:t>
            </a:r>
            <a:endParaRPr lang="en-US" sz="2800">
              <a:solidFill>
                <a:srgbClr val="000066"/>
              </a:solidFill>
              <a:latin typeface="+mn-lt"/>
            </a:endParaRPr>
          </a:p>
        </p:txBody>
      </p:sp>
      <p:sp>
        <p:nvSpPr>
          <p:cNvPr id="47108" name="Text Box 7">
            <a:extLst>
              <a:ext uri="{FF2B5EF4-FFF2-40B4-BE49-F238E27FC236}">
                <a16:creationId xmlns:a16="http://schemas.microsoft.com/office/drawing/2014/main" id="{26E870C5-F0E2-9C4F-A615-8D52C617B051}"/>
              </a:ext>
            </a:extLst>
          </p:cNvPr>
          <p:cNvSpPr txBox="1">
            <a:spLocks noChangeArrowheads="1"/>
          </p:cNvSpPr>
          <p:nvPr/>
        </p:nvSpPr>
        <p:spPr bwMode="auto">
          <a:xfrm>
            <a:off x="1325566" y="228600"/>
            <a:ext cx="649286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3200" b="1">
                <a:solidFill>
                  <a:srgbClr val="000099"/>
                </a:solidFill>
                <a:latin typeface="+mj-lt"/>
              </a:rPr>
              <a:t>ECE 448: FPGA Design with VHDL</a:t>
            </a:r>
            <a:endParaRPr lang="pl-PL" sz="3200" b="1">
              <a:solidFill>
                <a:srgbClr val="000099"/>
              </a:solidFill>
              <a:latin typeface="+mj-lt"/>
            </a:endParaRPr>
          </a:p>
        </p:txBody>
      </p:sp>
      <p:sp>
        <p:nvSpPr>
          <p:cNvPr id="2" name="Slide Number Placeholder 4">
            <a:extLst>
              <a:ext uri="{FF2B5EF4-FFF2-40B4-BE49-F238E27FC236}">
                <a16:creationId xmlns:a16="http://schemas.microsoft.com/office/drawing/2014/main" id="{A955296B-5178-3795-E853-9274E90A55C1}"/>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28</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2">
            <a:extLst>
              <a:ext uri="{FF2B5EF4-FFF2-40B4-BE49-F238E27FC236}">
                <a16:creationId xmlns:a16="http://schemas.microsoft.com/office/drawing/2014/main" id="{26B264D0-7B64-994E-84A6-A14463342D89}"/>
              </a:ext>
            </a:extLst>
          </p:cNvPr>
          <p:cNvSpPr txBox="1">
            <a:spLocks noChangeArrowheads="1"/>
          </p:cNvSpPr>
          <p:nvPr/>
        </p:nvSpPr>
        <p:spPr bwMode="auto">
          <a:xfrm>
            <a:off x="208671" y="2345"/>
            <a:ext cx="2241319"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800" b="1">
                <a:solidFill>
                  <a:srgbClr val="003366"/>
                </a:solidFill>
                <a:latin typeface="+mn-lt"/>
              </a:rPr>
              <a:t>Applications:</a:t>
            </a:r>
          </a:p>
          <a:p>
            <a:pPr eaLnBrk="1" hangingPunct="1">
              <a:defRPr/>
            </a:pPr>
            <a:endParaRPr lang="en-US" sz="2800">
              <a:latin typeface="+mn-lt"/>
            </a:endParaRPr>
          </a:p>
          <a:p>
            <a:pPr eaLnBrk="1" hangingPunct="1">
              <a:defRPr/>
            </a:pPr>
            <a:endParaRPr lang="en-US" sz="2800">
              <a:latin typeface="+mn-lt"/>
            </a:endParaRPr>
          </a:p>
          <a:p>
            <a:pPr eaLnBrk="1" hangingPunct="1">
              <a:defRPr/>
            </a:pPr>
            <a:endParaRPr lang="en-US" sz="2800">
              <a:latin typeface="+mn-lt"/>
            </a:endParaRPr>
          </a:p>
        </p:txBody>
      </p:sp>
      <p:sp>
        <p:nvSpPr>
          <p:cNvPr id="48130" name="Text Box 3">
            <a:extLst>
              <a:ext uri="{FF2B5EF4-FFF2-40B4-BE49-F238E27FC236}">
                <a16:creationId xmlns:a16="http://schemas.microsoft.com/office/drawing/2014/main" id="{D991E517-4F7C-1647-8EFE-6A9EBC294EA0}"/>
              </a:ext>
            </a:extLst>
          </p:cNvPr>
          <p:cNvSpPr txBox="1">
            <a:spLocks noChangeArrowheads="1"/>
          </p:cNvSpPr>
          <p:nvPr/>
        </p:nvSpPr>
        <p:spPr bwMode="auto">
          <a:xfrm>
            <a:off x="461554" y="540550"/>
            <a:ext cx="4735592" cy="130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50000"/>
              </a:lnSpc>
              <a:defRPr/>
            </a:pPr>
            <a:r>
              <a:rPr lang="en-US" sz="2800">
                <a:latin typeface="+mn-lt"/>
              </a:rPr>
              <a:t> - </a:t>
            </a:r>
            <a:r>
              <a:rPr lang="en-US" sz="2800" err="1">
                <a:latin typeface="+mn-lt"/>
              </a:rPr>
              <a:t>LightsOut</a:t>
            </a:r>
            <a:r>
              <a:rPr lang="en-US" sz="2800">
                <a:latin typeface="+mn-lt"/>
              </a:rPr>
              <a:t> puzzle</a:t>
            </a:r>
          </a:p>
          <a:p>
            <a:pPr eaLnBrk="1" hangingPunct="1">
              <a:lnSpc>
                <a:spcPct val="150000"/>
              </a:lnSpc>
              <a:defRPr/>
            </a:pPr>
            <a:r>
              <a:rPr lang="en-US" sz="2800">
                <a:latin typeface="+mn-lt"/>
              </a:rPr>
              <a:t> - basics of computer arithmetic</a:t>
            </a:r>
          </a:p>
        </p:txBody>
      </p:sp>
      <p:sp>
        <p:nvSpPr>
          <p:cNvPr id="48131" name="Text Box 4">
            <a:extLst>
              <a:ext uri="{FF2B5EF4-FFF2-40B4-BE49-F238E27FC236}">
                <a16:creationId xmlns:a16="http://schemas.microsoft.com/office/drawing/2014/main" id="{8CC898F8-F0C6-2C4C-B380-60180D06232D}"/>
              </a:ext>
            </a:extLst>
          </p:cNvPr>
          <p:cNvSpPr txBox="1">
            <a:spLocks noChangeArrowheads="1"/>
          </p:cNvSpPr>
          <p:nvPr/>
        </p:nvSpPr>
        <p:spPr bwMode="auto">
          <a:xfrm>
            <a:off x="609600" y="2743910"/>
            <a:ext cx="6397008" cy="130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150000"/>
              </a:lnSpc>
              <a:buFontTx/>
              <a:buChar char="-"/>
            </a:pPr>
            <a:r>
              <a:rPr lang="en-US" altLang="en-US" sz="2800"/>
              <a:t> FPGA boards</a:t>
            </a:r>
          </a:p>
          <a:p>
            <a:pPr eaLnBrk="1" hangingPunct="1">
              <a:lnSpc>
                <a:spcPct val="150000"/>
              </a:lnSpc>
              <a:buFontTx/>
              <a:buChar char="-"/>
            </a:pPr>
            <a:r>
              <a:rPr lang="en-US" altLang="en-US" sz="2800"/>
              <a:t> I/O modules (seven segment display, etc.)</a:t>
            </a:r>
          </a:p>
        </p:txBody>
      </p:sp>
      <p:sp>
        <p:nvSpPr>
          <p:cNvPr id="48133" name="Text Box 6">
            <a:extLst>
              <a:ext uri="{FF2B5EF4-FFF2-40B4-BE49-F238E27FC236}">
                <a16:creationId xmlns:a16="http://schemas.microsoft.com/office/drawing/2014/main" id="{EEEA7884-67F6-D04E-AE65-3D16AC8C36D8}"/>
              </a:ext>
            </a:extLst>
          </p:cNvPr>
          <p:cNvSpPr txBox="1">
            <a:spLocks noChangeArrowheads="1"/>
          </p:cNvSpPr>
          <p:nvPr/>
        </p:nvSpPr>
        <p:spPr bwMode="auto">
          <a:xfrm>
            <a:off x="201691" y="4214813"/>
            <a:ext cx="3147657" cy="661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50000"/>
              </a:lnSpc>
              <a:defRPr/>
            </a:pPr>
            <a:r>
              <a:rPr lang="pl-PL" sz="2800" b="1">
                <a:solidFill>
                  <a:srgbClr val="003366"/>
                </a:solidFill>
                <a:latin typeface="+mn-lt"/>
              </a:rPr>
              <a:t>Design </a:t>
            </a:r>
            <a:r>
              <a:rPr lang="pl-PL" sz="2800" b="1" err="1">
                <a:solidFill>
                  <a:srgbClr val="003366"/>
                </a:solidFill>
                <a:latin typeface="+mn-lt"/>
              </a:rPr>
              <a:t>Techniques</a:t>
            </a:r>
            <a:r>
              <a:rPr lang="en-US" sz="2800" b="1">
                <a:solidFill>
                  <a:srgbClr val="003366"/>
                </a:solidFill>
                <a:latin typeface="+mn-lt"/>
              </a:rPr>
              <a:t>:</a:t>
            </a:r>
            <a:endParaRPr lang="en-US" sz="2800">
              <a:latin typeface="+mn-lt"/>
            </a:endParaRPr>
          </a:p>
        </p:txBody>
      </p:sp>
      <p:sp>
        <p:nvSpPr>
          <p:cNvPr id="48134" name="Text Box 7">
            <a:extLst>
              <a:ext uri="{FF2B5EF4-FFF2-40B4-BE49-F238E27FC236}">
                <a16:creationId xmlns:a16="http://schemas.microsoft.com/office/drawing/2014/main" id="{3E6CBAB8-EE8E-B44E-9F91-A9F61866CC67}"/>
              </a:ext>
            </a:extLst>
          </p:cNvPr>
          <p:cNvSpPr txBox="1">
            <a:spLocks noChangeArrowheads="1"/>
          </p:cNvSpPr>
          <p:nvPr/>
        </p:nvSpPr>
        <p:spPr bwMode="auto">
          <a:xfrm>
            <a:off x="661365" y="4794780"/>
            <a:ext cx="7848623" cy="1307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150000"/>
              </a:lnSpc>
              <a:buFontTx/>
              <a:buChar char="-"/>
              <a:defRPr/>
            </a:pPr>
            <a:r>
              <a:rPr lang="en-US" sz="2800">
                <a:latin typeface="+mn-lt"/>
              </a:rPr>
              <a:t> microprocessors embedded in FPGAs (</a:t>
            </a:r>
            <a:r>
              <a:rPr lang="en-US" sz="2800" err="1">
                <a:latin typeface="+mn-lt"/>
              </a:rPr>
              <a:t>MicroBlaze</a:t>
            </a:r>
            <a:r>
              <a:rPr lang="en-US" sz="2800">
                <a:latin typeface="+mn-lt"/>
              </a:rPr>
              <a:t>)</a:t>
            </a:r>
          </a:p>
          <a:p>
            <a:pPr>
              <a:lnSpc>
                <a:spcPct val="150000"/>
              </a:lnSpc>
              <a:buFontTx/>
              <a:buChar char="-"/>
              <a:defRPr/>
            </a:pPr>
            <a:r>
              <a:rPr lang="en-US" sz="2800">
                <a:latin typeface="+mn-lt"/>
              </a:rPr>
              <a:t> software/hardware co-design</a:t>
            </a:r>
          </a:p>
        </p:txBody>
      </p:sp>
      <p:sp>
        <p:nvSpPr>
          <p:cNvPr id="48135" name="Text Box 8">
            <a:extLst>
              <a:ext uri="{FF2B5EF4-FFF2-40B4-BE49-F238E27FC236}">
                <a16:creationId xmlns:a16="http://schemas.microsoft.com/office/drawing/2014/main" id="{21F0F6EC-F674-3B4E-B421-B747DFBA4BF5}"/>
              </a:ext>
            </a:extLst>
          </p:cNvPr>
          <p:cNvSpPr txBox="1">
            <a:spLocks noChangeArrowheads="1"/>
          </p:cNvSpPr>
          <p:nvPr/>
        </p:nvSpPr>
        <p:spPr bwMode="auto">
          <a:xfrm>
            <a:off x="204018" y="2123323"/>
            <a:ext cx="3834704" cy="661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50000"/>
              </a:lnSpc>
              <a:defRPr/>
            </a:pPr>
            <a:r>
              <a:rPr lang="en-US" sz="2800" b="1">
                <a:solidFill>
                  <a:srgbClr val="003366"/>
                </a:solidFill>
                <a:latin typeface="+mn-lt"/>
              </a:rPr>
              <a:t>Platforms &amp; Interfaces:</a:t>
            </a:r>
            <a:endParaRPr lang="en-US" sz="2800">
              <a:latin typeface="+mn-lt"/>
            </a:endParaRPr>
          </a:p>
        </p:txBody>
      </p:sp>
      <p:sp>
        <p:nvSpPr>
          <p:cNvPr id="2" name="Slide Number Placeholder 4">
            <a:extLst>
              <a:ext uri="{FF2B5EF4-FFF2-40B4-BE49-F238E27FC236}">
                <a16:creationId xmlns:a16="http://schemas.microsoft.com/office/drawing/2014/main" id="{289D73D8-84AF-A36E-66E8-C995378AD2E1}"/>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29</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7"/>
          <p:cNvSpPr txBox="1">
            <a:spLocks noChangeArrowheads="1"/>
          </p:cNvSpPr>
          <p:nvPr/>
        </p:nvSpPr>
        <p:spPr bwMode="auto">
          <a:xfrm>
            <a:off x="2667000" y="76200"/>
            <a:ext cx="36639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120000"/>
              </a:lnSpc>
            </a:pPr>
            <a:r>
              <a:rPr lang="en-US" altLang="en-US" sz="3600" b="1"/>
              <a:t>Course Web Page</a:t>
            </a:r>
            <a:r>
              <a:rPr lang="en-US" altLang="en-US" sz="3600"/>
              <a:t> </a:t>
            </a:r>
            <a:endParaRPr lang="en-US" altLang="en-US"/>
          </a:p>
        </p:txBody>
      </p:sp>
      <p:sp>
        <p:nvSpPr>
          <p:cNvPr id="132098" name="Text Box 19"/>
          <p:cNvSpPr txBox="1">
            <a:spLocks noChangeArrowheads="1"/>
          </p:cNvSpPr>
          <p:nvPr/>
        </p:nvSpPr>
        <p:spPr bwMode="auto">
          <a:xfrm>
            <a:off x="60894" y="1905000"/>
            <a:ext cx="8935458" cy="191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lnSpc>
                <a:spcPct val="200000"/>
              </a:lnSpc>
            </a:pPr>
            <a:r>
              <a:rPr lang="en-US" altLang="en-US" sz="3200" b="1" dirty="0">
                <a:solidFill>
                  <a:schemeClr val="accent2"/>
                </a:solidFill>
                <a:sym typeface="Symbol" charset="2"/>
                <a:hlinkClick r:id="rId2">
                  <a:extLst>
                    <a:ext uri="{A12FA001-AC4F-418D-AE19-62706E023703}">
                      <ahyp:hlinkClr xmlns:ahyp="http://schemas.microsoft.com/office/drawing/2018/hyperlinkcolor" val="tx"/>
                    </a:ext>
                  </a:extLst>
                </a:hlinkClick>
              </a:rPr>
              <a:t>https://jqub.ece.gmu.edu/2024/01/01/24SECE448/</a:t>
            </a:r>
            <a:endParaRPr lang="en-US" altLang="en-US" sz="3200" b="1" dirty="0">
              <a:solidFill>
                <a:schemeClr val="accent2"/>
              </a:solidFill>
              <a:sym typeface="Symbol" charset="2"/>
            </a:endParaRPr>
          </a:p>
          <a:p>
            <a:pPr algn="ctr">
              <a:lnSpc>
                <a:spcPct val="200000"/>
              </a:lnSpc>
            </a:pPr>
            <a:r>
              <a:rPr lang="en-US" altLang="en-US" sz="3200" b="1" dirty="0">
                <a:sym typeface="Symbol" charset="2"/>
              </a:rPr>
              <a:t>ECE </a:t>
            </a:r>
            <a:r>
              <a:rPr lang="pl-PL" altLang="en-US" sz="3200" b="1" dirty="0">
                <a:sym typeface="Symbol" charset="2"/>
              </a:rPr>
              <a:t>448</a:t>
            </a:r>
            <a:r>
              <a:rPr lang="en-US" altLang="en-US" sz="3200" b="1" dirty="0">
                <a:sym typeface="Symbol" charset="2"/>
              </a:rPr>
              <a:t> </a:t>
            </a:r>
            <a:r>
              <a:rPr lang="pl-PL" altLang="en-US" sz="3200" b="1" dirty="0">
                <a:sym typeface="Symbol" charset="2"/>
              </a:rPr>
              <a:t>FPGA </a:t>
            </a:r>
            <a:r>
              <a:rPr lang="en-US" altLang="en-US" sz="3200" b="1" dirty="0">
                <a:sym typeface="Symbol" charset="2"/>
              </a:rPr>
              <a:t>Design with VHDL</a:t>
            </a:r>
          </a:p>
        </p:txBody>
      </p:sp>
      <p:sp>
        <p:nvSpPr>
          <p:cNvPr id="2" name="Slide Number Placeholder 4">
            <a:extLst>
              <a:ext uri="{FF2B5EF4-FFF2-40B4-BE49-F238E27FC236}">
                <a16:creationId xmlns:a16="http://schemas.microsoft.com/office/drawing/2014/main" id="{87C9B30D-666C-D5F1-A214-9C610A225836}"/>
              </a:ext>
            </a:extLst>
          </p:cNvPr>
          <p:cNvSpPr>
            <a:spLocks noGrp="1"/>
          </p:cNvSpPr>
          <p:nvPr>
            <p:ph type="sldNum" sz="quarter" idx="12"/>
          </p:nvPr>
        </p:nvSpPr>
        <p:spPr>
          <a:xfrm>
            <a:off x="7086600" y="6401963"/>
            <a:ext cx="1905000" cy="457200"/>
          </a:xfrm>
        </p:spPr>
        <p:txBody>
          <a:bodyPr/>
          <a:lstStyle/>
          <a:p>
            <a:fld id="{5241FBAE-7BA6-E045-BB35-EAC1E78A2918}" type="slidenum">
              <a:rPr lang="en-US" altLang="en-US" sz="2000" smtClean="0">
                <a:latin typeface="Arial" panose="020B0604020202020204" pitchFamily="34" charset="0"/>
                <a:cs typeface="Arial" panose="020B0604020202020204" pitchFamily="34" charset="0"/>
              </a:rPr>
              <a:pPr/>
              <a:t>3</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55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4">
            <a:extLst>
              <a:ext uri="{FF2B5EF4-FFF2-40B4-BE49-F238E27FC236}">
                <a16:creationId xmlns:a16="http://schemas.microsoft.com/office/drawing/2014/main" id="{B2E1DDA6-A783-2C4C-8B1C-3F5F9FF1C9E5}"/>
              </a:ext>
            </a:extLst>
          </p:cNvPr>
          <p:cNvSpPr>
            <a:spLocks noChangeArrowheads="1"/>
          </p:cNvSpPr>
          <p:nvPr/>
        </p:nvSpPr>
        <p:spPr bwMode="auto">
          <a:xfrm>
            <a:off x="6553200" y="3416300"/>
            <a:ext cx="2425700" cy="1003300"/>
          </a:xfrm>
          <a:prstGeom prst="rect">
            <a:avLst/>
          </a:prstGeom>
          <a:solidFill>
            <a:srgbClr val="FFFF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9154" name="Rectangle 13">
            <a:extLst>
              <a:ext uri="{FF2B5EF4-FFF2-40B4-BE49-F238E27FC236}">
                <a16:creationId xmlns:a16="http://schemas.microsoft.com/office/drawing/2014/main" id="{38F129C0-2900-2048-9CB8-5AC0C79931C0}"/>
              </a:ext>
            </a:extLst>
          </p:cNvPr>
          <p:cNvSpPr>
            <a:spLocks noChangeArrowheads="1"/>
          </p:cNvSpPr>
          <p:nvPr/>
        </p:nvSpPr>
        <p:spPr bwMode="auto">
          <a:xfrm>
            <a:off x="3246438" y="3429000"/>
            <a:ext cx="3187700" cy="3365500"/>
          </a:xfrm>
          <a:prstGeom prst="rect">
            <a:avLst/>
          </a:prstGeom>
          <a:solidFill>
            <a:srgbClr val="FFFF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9155" name="Rectangle 12">
            <a:extLst>
              <a:ext uri="{FF2B5EF4-FFF2-40B4-BE49-F238E27FC236}">
                <a16:creationId xmlns:a16="http://schemas.microsoft.com/office/drawing/2014/main" id="{DD2C1609-193B-634E-A7C1-4D1E63940FBC}"/>
              </a:ext>
            </a:extLst>
          </p:cNvPr>
          <p:cNvSpPr>
            <a:spLocks noChangeArrowheads="1"/>
          </p:cNvSpPr>
          <p:nvPr/>
        </p:nvSpPr>
        <p:spPr bwMode="auto">
          <a:xfrm>
            <a:off x="228600" y="3429000"/>
            <a:ext cx="2908300" cy="3352800"/>
          </a:xfrm>
          <a:prstGeom prst="rect">
            <a:avLst/>
          </a:prstGeom>
          <a:solidFill>
            <a:srgbClr val="FFFFCC"/>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9156" name="Oval 4">
            <a:extLst>
              <a:ext uri="{FF2B5EF4-FFF2-40B4-BE49-F238E27FC236}">
                <a16:creationId xmlns:a16="http://schemas.microsoft.com/office/drawing/2014/main" id="{47BBA875-9280-7443-9CDB-61707009A745}"/>
              </a:ext>
            </a:extLst>
          </p:cNvPr>
          <p:cNvSpPr>
            <a:spLocks noChangeArrowheads="1"/>
          </p:cNvSpPr>
          <p:nvPr/>
        </p:nvSpPr>
        <p:spPr bwMode="auto">
          <a:xfrm>
            <a:off x="203200" y="1155700"/>
            <a:ext cx="2819400" cy="2133600"/>
          </a:xfrm>
          <a:prstGeom prst="ellipse">
            <a:avLst/>
          </a:prstGeom>
          <a:solidFill>
            <a:srgbClr val="FFE1C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9157" name="Text Box 2">
            <a:extLst>
              <a:ext uri="{FF2B5EF4-FFF2-40B4-BE49-F238E27FC236}">
                <a16:creationId xmlns:a16="http://schemas.microsoft.com/office/drawing/2014/main" id="{930DDF5E-3585-874A-B4F6-7465EA3BD7C7}"/>
              </a:ext>
            </a:extLst>
          </p:cNvPr>
          <p:cNvSpPr txBox="1">
            <a:spLocks noChangeArrowheads="1"/>
          </p:cNvSpPr>
          <p:nvPr/>
        </p:nvSpPr>
        <p:spPr bwMode="auto">
          <a:xfrm>
            <a:off x="2895600" y="0"/>
            <a:ext cx="35163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b="1">
                <a:solidFill>
                  <a:srgbClr val="660066"/>
                </a:solidFill>
              </a:rPr>
              <a:t>Tasks of the course</a:t>
            </a:r>
          </a:p>
        </p:txBody>
      </p:sp>
      <p:sp>
        <p:nvSpPr>
          <p:cNvPr id="49158" name="Text Box 3">
            <a:extLst>
              <a:ext uri="{FF2B5EF4-FFF2-40B4-BE49-F238E27FC236}">
                <a16:creationId xmlns:a16="http://schemas.microsoft.com/office/drawing/2014/main" id="{3DD25BD2-EC84-0E48-BC81-24D131CD3B47}"/>
              </a:ext>
            </a:extLst>
          </p:cNvPr>
          <p:cNvSpPr txBox="1">
            <a:spLocks noChangeArrowheads="1"/>
          </p:cNvSpPr>
          <p:nvPr/>
        </p:nvSpPr>
        <p:spPr bwMode="auto">
          <a:xfrm>
            <a:off x="447675" y="1384300"/>
            <a:ext cx="2333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a:solidFill>
                  <a:srgbClr val="000066"/>
                </a:solidFill>
              </a:rPr>
              <a:t>Advanced</a:t>
            </a:r>
          </a:p>
          <a:p>
            <a:pPr algn="ctr"/>
            <a:r>
              <a:rPr lang="en-US" altLang="en-US" b="1">
                <a:solidFill>
                  <a:srgbClr val="000066"/>
                </a:solidFill>
              </a:rPr>
              <a:t>course on digital</a:t>
            </a:r>
          </a:p>
          <a:p>
            <a:pPr algn="ctr"/>
            <a:r>
              <a:rPr lang="en-US" altLang="en-US" b="1">
                <a:solidFill>
                  <a:srgbClr val="000066"/>
                </a:solidFill>
              </a:rPr>
              <a:t>system design</a:t>
            </a:r>
          </a:p>
          <a:p>
            <a:pPr algn="ctr"/>
            <a:r>
              <a:rPr lang="en-US" altLang="en-US" b="1">
                <a:solidFill>
                  <a:srgbClr val="000066"/>
                </a:solidFill>
              </a:rPr>
              <a:t>with VHDL</a:t>
            </a:r>
          </a:p>
        </p:txBody>
      </p:sp>
      <p:sp>
        <p:nvSpPr>
          <p:cNvPr id="49159" name="Oval 5">
            <a:extLst>
              <a:ext uri="{FF2B5EF4-FFF2-40B4-BE49-F238E27FC236}">
                <a16:creationId xmlns:a16="http://schemas.microsoft.com/office/drawing/2014/main" id="{2B2B20A4-EA16-4945-BCE6-AA1B5145ED7D}"/>
              </a:ext>
            </a:extLst>
          </p:cNvPr>
          <p:cNvSpPr>
            <a:spLocks noChangeArrowheads="1"/>
          </p:cNvSpPr>
          <p:nvPr/>
        </p:nvSpPr>
        <p:spPr bwMode="auto">
          <a:xfrm>
            <a:off x="3251200" y="1104900"/>
            <a:ext cx="2819400" cy="2133600"/>
          </a:xfrm>
          <a:prstGeom prst="ellipse">
            <a:avLst/>
          </a:prstGeom>
          <a:solidFill>
            <a:srgbClr val="FFE1C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9160" name="Text Box 6">
            <a:extLst>
              <a:ext uri="{FF2B5EF4-FFF2-40B4-BE49-F238E27FC236}">
                <a16:creationId xmlns:a16="http://schemas.microsoft.com/office/drawing/2014/main" id="{D1E747B6-587F-BF4D-A400-8FEDF84509D8}"/>
              </a:ext>
            </a:extLst>
          </p:cNvPr>
          <p:cNvSpPr txBox="1">
            <a:spLocks noChangeArrowheads="1"/>
          </p:cNvSpPr>
          <p:nvPr/>
        </p:nvSpPr>
        <p:spPr bwMode="auto">
          <a:xfrm>
            <a:off x="3506962" y="1571535"/>
            <a:ext cx="23078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a:solidFill>
                  <a:srgbClr val="000066"/>
                </a:solidFill>
              </a:rPr>
              <a:t>Comprehensive </a:t>
            </a:r>
          </a:p>
          <a:p>
            <a:pPr algn="ctr"/>
            <a:r>
              <a:rPr lang="en-US" altLang="en-US" b="1">
                <a:solidFill>
                  <a:srgbClr val="000066"/>
                </a:solidFill>
              </a:rPr>
              <a:t>introduction to</a:t>
            </a:r>
          </a:p>
          <a:p>
            <a:pPr algn="ctr"/>
            <a:r>
              <a:rPr lang="en-US" altLang="en-US" b="1">
                <a:solidFill>
                  <a:srgbClr val="000066"/>
                </a:solidFill>
              </a:rPr>
              <a:t>FPGAs</a:t>
            </a:r>
          </a:p>
        </p:txBody>
      </p:sp>
      <p:sp>
        <p:nvSpPr>
          <p:cNvPr id="49161" name="Oval 7">
            <a:extLst>
              <a:ext uri="{FF2B5EF4-FFF2-40B4-BE49-F238E27FC236}">
                <a16:creationId xmlns:a16="http://schemas.microsoft.com/office/drawing/2014/main" id="{12DA35CA-CB37-9248-9498-302108B468D8}"/>
              </a:ext>
            </a:extLst>
          </p:cNvPr>
          <p:cNvSpPr>
            <a:spLocks noChangeArrowheads="1"/>
          </p:cNvSpPr>
          <p:nvPr/>
        </p:nvSpPr>
        <p:spPr bwMode="auto">
          <a:xfrm>
            <a:off x="6235700" y="1104900"/>
            <a:ext cx="2819400" cy="2133600"/>
          </a:xfrm>
          <a:prstGeom prst="ellipse">
            <a:avLst/>
          </a:prstGeom>
          <a:solidFill>
            <a:srgbClr val="FFE1C3"/>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9162" name="Text Box 8">
            <a:extLst>
              <a:ext uri="{FF2B5EF4-FFF2-40B4-BE49-F238E27FC236}">
                <a16:creationId xmlns:a16="http://schemas.microsoft.com/office/drawing/2014/main" id="{0A0C20C6-9551-DA49-80ED-88E91F9C957A}"/>
              </a:ext>
            </a:extLst>
          </p:cNvPr>
          <p:cNvSpPr txBox="1">
            <a:spLocks noChangeArrowheads="1"/>
          </p:cNvSpPr>
          <p:nvPr/>
        </p:nvSpPr>
        <p:spPr bwMode="auto">
          <a:xfrm>
            <a:off x="6934200" y="1676400"/>
            <a:ext cx="1573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b="1">
                <a:solidFill>
                  <a:srgbClr val="000066"/>
                </a:solidFill>
              </a:rPr>
              <a:t>Testing </a:t>
            </a:r>
          </a:p>
          <a:p>
            <a:pPr algn="ctr"/>
            <a:r>
              <a:rPr lang="en-US" altLang="en-US" b="1">
                <a:solidFill>
                  <a:srgbClr val="000066"/>
                </a:solidFill>
              </a:rPr>
              <a:t>equipment</a:t>
            </a:r>
          </a:p>
        </p:txBody>
      </p:sp>
      <p:sp>
        <p:nvSpPr>
          <p:cNvPr id="49163" name="Text Box 9">
            <a:extLst>
              <a:ext uri="{FF2B5EF4-FFF2-40B4-BE49-F238E27FC236}">
                <a16:creationId xmlns:a16="http://schemas.microsoft.com/office/drawing/2014/main" id="{BC5A00B8-D040-D64D-85D7-645E4ADA6D53}"/>
              </a:ext>
            </a:extLst>
          </p:cNvPr>
          <p:cNvSpPr txBox="1">
            <a:spLocks noChangeArrowheads="1"/>
          </p:cNvSpPr>
          <p:nvPr/>
        </p:nvSpPr>
        <p:spPr bwMode="auto">
          <a:xfrm>
            <a:off x="228600" y="3441700"/>
            <a:ext cx="296587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writing VHDL code</a:t>
            </a:r>
          </a:p>
          <a:p>
            <a:r>
              <a:rPr lang="en-US" altLang="en-US"/>
              <a:t>  for synthesis</a:t>
            </a:r>
          </a:p>
          <a:p>
            <a:pPr>
              <a:buFontTx/>
              <a:buChar char="-"/>
            </a:pPr>
            <a:r>
              <a:rPr lang="en-US" altLang="en-US"/>
              <a:t> design using</a:t>
            </a:r>
          </a:p>
          <a:p>
            <a:r>
              <a:rPr lang="en-US" altLang="en-US"/>
              <a:t>  division into the</a:t>
            </a:r>
          </a:p>
          <a:p>
            <a:r>
              <a:rPr lang="en-US" altLang="en-US"/>
              <a:t>  </a:t>
            </a:r>
            <a:r>
              <a:rPr lang="en-US" altLang="en-US" err="1"/>
              <a:t>datapath</a:t>
            </a:r>
            <a:r>
              <a:rPr lang="en-US" altLang="en-US"/>
              <a:t> &amp; controller</a:t>
            </a:r>
          </a:p>
          <a:p>
            <a:r>
              <a:rPr lang="en-US" altLang="en-US"/>
              <a:t>- testbenches</a:t>
            </a:r>
          </a:p>
          <a:p>
            <a:pPr marL="176213" indent="-176213">
              <a:buFontTx/>
              <a:buChar char="-"/>
            </a:pPr>
            <a:r>
              <a:rPr lang="en-US" altLang="en-US"/>
              <a:t>SW/HW codesign</a:t>
            </a:r>
          </a:p>
          <a:p>
            <a:r>
              <a:rPr lang="en-US" altLang="en-US"/>
              <a:t>- I/O register map</a:t>
            </a:r>
          </a:p>
          <a:p>
            <a:r>
              <a:rPr lang="en-US" altLang="en-US"/>
              <a:t>- timing analysis</a:t>
            </a:r>
          </a:p>
        </p:txBody>
      </p:sp>
      <p:sp>
        <p:nvSpPr>
          <p:cNvPr id="49164" name="Text Box 10">
            <a:extLst>
              <a:ext uri="{FF2B5EF4-FFF2-40B4-BE49-F238E27FC236}">
                <a16:creationId xmlns:a16="http://schemas.microsoft.com/office/drawing/2014/main" id="{7ED1B75B-51DA-2F45-AD3D-DFA930F45207}"/>
              </a:ext>
            </a:extLst>
          </p:cNvPr>
          <p:cNvSpPr txBox="1">
            <a:spLocks noChangeArrowheads="1"/>
          </p:cNvSpPr>
          <p:nvPr/>
        </p:nvSpPr>
        <p:spPr bwMode="auto">
          <a:xfrm>
            <a:off x="3284538" y="3416300"/>
            <a:ext cx="322716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hardware:</a:t>
            </a:r>
          </a:p>
          <a:p>
            <a:pPr marL="404813" lvl="1" indent="-176213">
              <a:buFont typeface="Arial" panose="020B0604020202020204" pitchFamily="34" charset="0"/>
              <a:buChar char="•"/>
            </a:pPr>
            <a:r>
              <a:rPr lang="en-US" altLang="en-US"/>
              <a:t>Xilinx FPGAs</a:t>
            </a:r>
          </a:p>
          <a:p>
            <a:pPr marL="404813" lvl="1" indent="-176213">
              <a:buFont typeface="Arial" panose="020B0604020202020204" pitchFamily="34" charset="0"/>
              <a:buChar char="•"/>
            </a:pPr>
            <a:r>
              <a:rPr lang="en-US" altLang="en-US" err="1"/>
              <a:t>MicroBlaze</a:t>
            </a:r>
            <a:br>
              <a:rPr lang="en-US" altLang="en-US"/>
            </a:br>
            <a:endParaRPr lang="en-US" altLang="en-US"/>
          </a:p>
          <a:p>
            <a:r>
              <a:rPr lang="en-US" altLang="en-US"/>
              <a:t>- software:</a:t>
            </a:r>
          </a:p>
          <a:p>
            <a:pPr marL="342900" indent="-114300">
              <a:buFont typeface="Arial" panose="020B0604020202020204" pitchFamily="34" charset="0"/>
              <a:buChar char="•"/>
            </a:pPr>
            <a:r>
              <a:rPr lang="en-US" altLang="en-US"/>
              <a:t> Simulators</a:t>
            </a:r>
          </a:p>
          <a:p>
            <a:pPr marL="342900" indent="-114300">
              <a:buFont typeface="Arial" panose="020B0604020202020204" pitchFamily="34" charset="0"/>
              <a:buChar char="•"/>
            </a:pPr>
            <a:r>
              <a:rPr lang="en-US" altLang="en-US"/>
              <a:t> Synthesis tools</a:t>
            </a:r>
          </a:p>
          <a:p>
            <a:pPr marL="342900" indent="-114300">
              <a:buFont typeface="Arial" panose="020B0604020202020204" pitchFamily="34" charset="0"/>
              <a:buChar char="•"/>
            </a:pPr>
            <a:r>
              <a:rPr lang="en-US" altLang="en-US"/>
              <a:t> Implementation tools</a:t>
            </a:r>
          </a:p>
        </p:txBody>
      </p:sp>
      <p:sp>
        <p:nvSpPr>
          <p:cNvPr id="49165" name="Text Box 11">
            <a:extLst>
              <a:ext uri="{FF2B5EF4-FFF2-40B4-BE49-F238E27FC236}">
                <a16:creationId xmlns:a16="http://schemas.microsoft.com/office/drawing/2014/main" id="{2093EE6A-D12A-DB46-AEA6-5B98C1DB9193}"/>
              </a:ext>
            </a:extLst>
          </p:cNvPr>
          <p:cNvSpPr txBox="1">
            <a:spLocks noChangeArrowheads="1"/>
          </p:cNvSpPr>
          <p:nvPr/>
        </p:nvSpPr>
        <p:spPr bwMode="auto">
          <a:xfrm>
            <a:off x="6694653" y="3441700"/>
            <a:ext cx="2215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 oscilloscopes</a:t>
            </a:r>
          </a:p>
          <a:p>
            <a:r>
              <a:rPr lang="en-US" altLang="en-US"/>
              <a:t>- logic analyzers</a:t>
            </a:r>
          </a:p>
        </p:txBody>
      </p:sp>
      <p:sp>
        <p:nvSpPr>
          <p:cNvPr id="49166" name="Line 15">
            <a:extLst>
              <a:ext uri="{FF2B5EF4-FFF2-40B4-BE49-F238E27FC236}">
                <a16:creationId xmlns:a16="http://schemas.microsoft.com/office/drawing/2014/main" id="{74D119C6-EE9A-D940-BB35-A615955ABCB8}"/>
              </a:ext>
            </a:extLst>
          </p:cNvPr>
          <p:cNvSpPr>
            <a:spLocks noChangeShapeType="1"/>
          </p:cNvSpPr>
          <p:nvPr/>
        </p:nvSpPr>
        <p:spPr bwMode="auto">
          <a:xfrm flipH="1">
            <a:off x="1752600" y="533400"/>
            <a:ext cx="12954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7" name="Line 16">
            <a:extLst>
              <a:ext uri="{FF2B5EF4-FFF2-40B4-BE49-F238E27FC236}">
                <a16:creationId xmlns:a16="http://schemas.microsoft.com/office/drawing/2014/main" id="{316C5E4C-11E1-074A-90BE-EEC553210097}"/>
              </a:ext>
            </a:extLst>
          </p:cNvPr>
          <p:cNvSpPr>
            <a:spLocks noChangeShapeType="1"/>
          </p:cNvSpPr>
          <p:nvPr/>
        </p:nvSpPr>
        <p:spPr bwMode="auto">
          <a:xfrm>
            <a:off x="4724400" y="533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68" name="Line 17">
            <a:extLst>
              <a:ext uri="{FF2B5EF4-FFF2-40B4-BE49-F238E27FC236}">
                <a16:creationId xmlns:a16="http://schemas.microsoft.com/office/drawing/2014/main" id="{541F81F6-1C5E-8847-B43A-55F86838B521}"/>
              </a:ext>
            </a:extLst>
          </p:cNvPr>
          <p:cNvSpPr>
            <a:spLocks noChangeShapeType="1"/>
          </p:cNvSpPr>
          <p:nvPr/>
        </p:nvSpPr>
        <p:spPr bwMode="auto">
          <a:xfrm>
            <a:off x="6172200" y="533400"/>
            <a:ext cx="1447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Slide Number Placeholder 4">
            <a:extLst>
              <a:ext uri="{FF2B5EF4-FFF2-40B4-BE49-F238E27FC236}">
                <a16:creationId xmlns:a16="http://schemas.microsoft.com/office/drawing/2014/main" id="{90E3618C-DFA1-F547-9FD7-C0B4F08866AA}"/>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30</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Cloud">
            <a:extLst>
              <a:ext uri="{FF2B5EF4-FFF2-40B4-BE49-F238E27FC236}">
                <a16:creationId xmlns:a16="http://schemas.microsoft.com/office/drawing/2014/main" id="{30DBDDEB-8464-5B4D-A8F1-DE5B1093FA3F}"/>
              </a:ext>
            </a:extLst>
          </p:cNvPr>
          <p:cNvSpPr>
            <a:spLocks noChangeAspect="1" noEditPoints="1" noChangeArrowheads="1"/>
          </p:cNvSpPr>
          <p:nvPr/>
        </p:nvSpPr>
        <p:spPr bwMode="auto">
          <a:xfrm>
            <a:off x="990600" y="1143000"/>
            <a:ext cx="7010400" cy="5156200"/>
          </a:xfrm>
          <a:custGeom>
            <a:avLst/>
            <a:gdLst>
              <a:gd name="T0" fmla="*/ 21745 w 21600"/>
              <a:gd name="T1" fmla="*/ 2578100 h 21600"/>
              <a:gd name="T2" fmla="*/ 3505200 w 21600"/>
              <a:gd name="T3" fmla="*/ 5150710 h 21600"/>
              <a:gd name="T4" fmla="*/ 7004558 w 21600"/>
              <a:gd name="T5" fmla="*/ 2578100 h 21600"/>
              <a:gd name="T6" fmla="*/ 3505200 w 21600"/>
              <a:gd name="T7" fmla="*/ 29481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69988" name="Cloud">
            <a:extLst>
              <a:ext uri="{FF2B5EF4-FFF2-40B4-BE49-F238E27FC236}">
                <a16:creationId xmlns:a16="http://schemas.microsoft.com/office/drawing/2014/main" id="{B773BD3C-2B91-B245-B488-F1514B8812AB}"/>
              </a:ext>
            </a:extLst>
          </p:cNvPr>
          <p:cNvSpPr>
            <a:spLocks noChangeAspect="1" noEditPoints="1" noChangeArrowheads="1"/>
          </p:cNvSpPr>
          <p:nvPr/>
        </p:nvSpPr>
        <p:spPr bwMode="auto">
          <a:xfrm>
            <a:off x="1524000" y="1468438"/>
            <a:ext cx="6248400" cy="4627562"/>
          </a:xfrm>
          <a:custGeom>
            <a:avLst/>
            <a:gdLst>
              <a:gd name="T0" fmla="*/ 19382 w 21600"/>
              <a:gd name="T1" fmla="*/ 2313781 h 21600"/>
              <a:gd name="T2" fmla="*/ 3124200 w 21600"/>
              <a:gd name="T3" fmla="*/ 4622635 h 21600"/>
              <a:gd name="T4" fmla="*/ 6243193 w 21600"/>
              <a:gd name="T5" fmla="*/ 2313781 h 21600"/>
              <a:gd name="T6" fmla="*/ 3124200 w 21600"/>
              <a:gd name="T7" fmla="*/ 26458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CC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69989" name="Cloud">
            <a:extLst>
              <a:ext uri="{FF2B5EF4-FFF2-40B4-BE49-F238E27FC236}">
                <a16:creationId xmlns:a16="http://schemas.microsoft.com/office/drawing/2014/main" id="{F7606CB2-CB43-8945-9C45-790ACCB8D95F}"/>
              </a:ext>
            </a:extLst>
          </p:cNvPr>
          <p:cNvSpPr>
            <a:spLocks noChangeAspect="1" noEditPoints="1" noChangeArrowheads="1"/>
          </p:cNvSpPr>
          <p:nvPr/>
        </p:nvSpPr>
        <p:spPr bwMode="auto">
          <a:xfrm>
            <a:off x="2819400" y="2717800"/>
            <a:ext cx="3810000" cy="3175000"/>
          </a:xfrm>
          <a:custGeom>
            <a:avLst/>
            <a:gdLst>
              <a:gd name="T0" fmla="*/ 11818 w 21600"/>
              <a:gd name="T1" fmla="*/ 1587500 h 21600"/>
              <a:gd name="T2" fmla="*/ 1905000 w 21600"/>
              <a:gd name="T3" fmla="*/ 3171619 h 21600"/>
              <a:gd name="T4" fmla="*/ 3806825 w 21600"/>
              <a:gd name="T5" fmla="*/ 1587500 h 21600"/>
              <a:gd name="T6" fmla="*/ 1905000 w 21600"/>
              <a:gd name="T7" fmla="*/ 18153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8B17FF"/>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0180" name="Text Box 6">
            <a:extLst>
              <a:ext uri="{FF2B5EF4-FFF2-40B4-BE49-F238E27FC236}">
                <a16:creationId xmlns:a16="http://schemas.microsoft.com/office/drawing/2014/main" id="{1557FB88-F7E9-844A-84D2-D2C24B92D70D}"/>
              </a:ext>
            </a:extLst>
          </p:cNvPr>
          <p:cNvSpPr txBox="1">
            <a:spLocks noChangeArrowheads="1"/>
          </p:cNvSpPr>
          <p:nvPr/>
        </p:nvSpPr>
        <p:spPr bwMode="auto">
          <a:xfrm>
            <a:off x="2362200" y="12192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
                <a:srgbClr val="000000"/>
              </a:buClr>
            </a:pPr>
            <a:r>
              <a:rPr kumimoji="1" lang="en-US" altLang="en-US" sz="1800" b="1">
                <a:latin typeface="Arial" panose="020B0604020202020204" pitchFamily="34" charset="0"/>
              </a:rPr>
              <a:t>VHDL for Specification</a:t>
            </a:r>
          </a:p>
        </p:txBody>
      </p:sp>
      <p:sp>
        <p:nvSpPr>
          <p:cNvPr id="50181" name="Text Box 7">
            <a:extLst>
              <a:ext uri="{FF2B5EF4-FFF2-40B4-BE49-F238E27FC236}">
                <a16:creationId xmlns:a16="http://schemas.microsoft.com/office/drawing/2014/main" id="{5FBEDC98-3158-574D-BF1F-6CF5A9FA803D}"/>
              </a:ext>
            </a:extLst>
          </p:cNvPr>
          <p:cNvSpPr txBox="1">
            <a:spLocks noChangeArrowheads="1"/>
          </p:cNvSpPr>
          <p:nvPr/>
        </p:nvSpPr>
        <p:spPr bwMode="auto">
          <a:xfrm>
            <a:off x="2819400" y="2286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
                <a:srgbClr val="000000"/>
              </a:buClr>
            </a:pPr>
            <a:r>
              <a:rPr kumimoji="1" lang="en-US" altLang="en-US" sz="1800" b="1">
                <a:latin typeface="Arial" panose="020B0604020202020204" pitchFamily="34" charset="0"/>
              </a:rPr>
              <a:t>VHDL for Simulation</a:t>
            </a:r>
          </a:p>
        </p:txBody>
      </p:sp>
      <p:sp>
        <p:nvSpPr>
          <p:cNvPr id="50182" name="Text Box 8">
            <a:extLst>
              <a:ext uri="{FF2B5EF4-FFF2-40B4-BE49-F238E27FC236}">
                <a16:creationId xmlns:a16="http://schemas.microsoft.com/office/drawing/2014/main" id="{F63202D4-6811-2440-A62A-EBBBB8DE3128}"/>
              </a:ext>
            </a:extLst>
          </p:cNvPr>
          <p:cNvSpPr txBox="1">
            <a:spLocks noChangeArrowheads="1"/>
          </p:cNvSpPr>
          <p:nvPr/>
        </p:nvSpPr>
        <p:spPr bwMode="auto">
          <a:xfrm>
            <a:off x="3581400" y="40386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
                <a:srgbClr val="000000"/>
              </a:buClr>
            </a:pPr>
            <a:r>
              <a:rPr kumimoji="1" lang="en-US" altLang="en-US" sz="1800" b="1">
                <a:latin typeface="Arial" panose="020B0604020202020204" pitchFamily="34" charset="0"/>
              </a:rPr>
              <a:t>VHDL for Synthesis</a:t>
            </a:r>
          </a:p>
        </p:txBody>
      </p:sp>
      <p:sp>
        <p:nvSpPr>
          <p:cNvPr id="2" name="Slide Number Placeholder 4">
            <a:extLst>
              <a:ext uri="{FF2B5EF4-FFF2-40B4-BE49-F238E27FC236}">
                <a16:creationId xmlns:a16="http://schemas.microsoft.com/office/drawing/2014/main" id="{4C5EA488-0E5D-AF5D-934E-6209998DE6A6}"/>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31</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0FF01F7C-5E93-C644-ABD5-50EA58DA30C0}"/>
              </a:ext>
            </a:extLst>
          </p:cNvPr>
          <p:cNvSpPr>
            <a:spLocks noGrp="1" noChangeArrowheads="1"/>
          </p:cNvSpPr>
          <p:nvPr>
            <p:ph type="title"/>
          </p:nvPr>
        </p:nvSpPr>
        <p:spPr bwMode="auto">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000099"/>
                </a:solidFill>
                <a:latin typeface="Arial" panose="020B0604020202020204" pitchFamily="34" charset="0"/>
                <a:ea typeface="ＭＳ Ｐゴシック" panose="020B0600070205080204" pitchFamily="34" charset="-128"/>
              </a:rPr>
              <a:t>Levels of design description</a:t>
            </a:r>
          </a:p>
        </p:txBody>
      </p:sp>
      <p:sp>
        <p:nvSpPr>
          <p:cNvPr id="51202" name="Rectangle 3">
            <a:extLst>
              <a:ext uri="{FF2B5EF4-FFF2-40B4-BE49-F238E27FC236}">
                <a16:creationId xmlns:a16="http://schemas.microsoft.com/office/drawing/2014/main" id="{3C94F1CB-30A1-9F47-A4B8-80CC4650281A}"/>
              </a:ext>
            </a:extLst>
          </p:cNvPr>
          <p:cNvSpPr>
            <a:spLocks noChangeArrowheads="1"/>
          </p:cNvSpPr>
          <p:nvPr/>
        </p:nvSpPr>
        <p:spPr bwMode="auto">
          <a:xfrm>
            <a:off x="762000" y="2057400"/>
            <a:ext cx="3352800" cy="457200"/>
          </a:xfrm>
          <a:prstGeom prst="rect">
            <a:avLst/>
          </a:prstGeom>
          <a:solidFill>
            <a:srgbClr val="0000FF"/>
          </a:solidFill>
          <a:ln w="15875">
            <a:solidFill>
              <a:srgbClr val="000000"/>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rgbClr val="FFFFFF"/>
                </a:solidFill>
              </a:rPr>
              <a:t>Algorithmic level</a:t>
            </a:r>
            <a:endParaRPr lang="en-US" altLang="en-US">
              <a:solidFill>
                <a:srgbClr val="FFFFFF"/>
              </a:solidFill>
            </a:endParaRPr>
          </a:p>
        </p:txBody>
      </p:sp>
      <p:sp>
        <p:nvSpPr>
          <p:cNvPr id="51203" name="Rectangle 4">
            <a:extLst>
              <a:ext uri="{FF2B5EF4-FFF2-40B4-BE49-F238E27FC236}">
                <a16:creationId xmlns:a16="http://schemas.microsoft.com/office/drawing/2014/main" id="{723A962E-726F-094E-9923-0D636EC0FDD4}"/>
              </a:ext>
            </a:extLst>
          </p:cNvPr>
          <p:cNvSpPr>
            <a:spLocks noChangeArrowheads="1"/>
          </p:cNvSpPr>
          <p:nvPr/>
        </p:nvSpPr>
        <p:spPr bwMode="auto">
          <a:xfrm>
            <a:off x="762000" y="2743200"/>
            <a:ext cx="3352800" cy="457200"/>
          </a:xfrm>
          <a:prstGeom prst="rect">
            <a:avLst/>
          </a:prstGeom>
          <a:solidFill>
            <a:srgbClr val="0000FF"/>
          </a:solidFill>
          <a:ln w="15875">
            <a:solidFill>
              <a:srgbClr val="000000"/>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dirty="0">
                <a:solidFill>
                  <a:srgbClr val="FFFFFF"/>
                </a:solidFill>
              </a:rPr>
              <a:t>Register Transfer Level</a:t>
            </a:r>
          </a:p>
        </p:txBody>
      </p:sp>
      <p:sp>
        <p:nvSpPr>
          <p:cNvPr id="51204" name="Rectangle 5">
            <a:extLst>
              <a:ext uri="{FF2B5EF4-FFF2-40B4-BE49-F238E27FC236}">
                <a16:creationId xmlns:a16="http://schemas.microsoft.com/office/drawing/2014/main" id="{6D6249BA-F88F-2049-B122-B9B3C040AFBB}"/>
              </a:ext>
            </a:extLst>
          </p:cNvPr>
          <p:cNvSpPr>
            <a:spLocks noChangeArrowheads="1"/>
          </p:cNvSpPr>
          <p:nvPr/>
        </p:nvSpPr>
        <p:spPr bwMode="auto">
          <a:xfrm>
            <a:off x="762000" y="3505200"/>
            <a:ext cx="3352800" cy="457200"/>
          </a:xfrm>
          <a:prstGeom prst="rect">
            <a:avLst/>
          </a:prstGeom>
          <a:solidFill>
            <a:srgbClr val="0000FF"/>
          </a:solidFill>
          <a:ln w="15875">
            <a:solidFill>
              <a:srgbClr val="000000"/>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rgbClr val="FFFFFF"/>
                </a:solidFill>
              </a:rPr>
              <a:t>Logic (gate) level</a:t>
            </a:r>
            <a:endParaRPr lang="en-US" altLang="en-US">
              <a:solidFill>
                <a:srgbClr val="FFFFFF"/>
              </a:solidFill>
            </a:endParaRPr>
          </a:p>
        </p:txBody>
      </p:sp>
      <p:sp>
        <p:nvSpPr>
          <p:cNvPr id="51205" name="Rectangle 6">
            <a:extLst>
              <a:ext uri="{FF2B5EF4-FFF2-40B4-BE49-F238E27FC236}">
                <a16:creationId xmlns:a16="http://schemas.microsoft.com/office/drawing/2014/main" id="{015C1A2F-8DB9-CF40-996A-B37BBE9D89D8}"/>
              </a:ext>
            </a:extLst>
          </p:cNvPr>
          <p:cNvSpPr>
            <a:spLocks noChangeArrowheads="1"/>
          </p:cNvSpPr>
          <p:nvPr/>
        </p:nvSpPr>
        <p:spPr bwMode="auto">
          <a:xfrm>
            <a:off x="762000" y="4267200"/>
            <a:ext cx="3352800" cy="457200"/>
          </a:xfrm>
          <a:prstGeom prst="rect">
            <a:avLst/>
          </a:prstGeom>
          <a:solidFill>
            <a:srgbClr val="0000FF"/>
          </a:solidFill>
          <a:ln w="15875">
            <a:solidFill>
              <a:srgbClr val="000000"/>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rgbClr val="FFFFFF"/>
                </a:solidFill>
              </a:rPr>
              <a:t>Circuit (transistor) level</a:t>
            </a:r>
            <a:endParaRPr lang="en-US" altLang="en-US">
              <a:solidFill>
                <a:srgbClr val="FFFFFF"/>
              </a:solidFill>
            </a:endParaRPr>
          </a:p>
        </p:txBody>
      </p:sp>
      <p:sp>
        <p:nvSpPr>
          <p:cNvPr id="51206" name="Rectangle 7">
            <a:extLst>
              <a:ext uri="{FF2B5EF4-FFF2-40B4-BE49-F238E27FC236}">
                <a16:creationId xmlns:a16="http://schemas.microsoft.com/office/drawing/2014/main" id="{7FC92BA7-8153-1740-A91F-18CA393DE00C}"/>
              </a:ext>
            </a:extLst>
          </p:cNvPr>
          <p:cNvSpPr>
            <a:spLocks noChangeArrowheads="1"/>
          </p:cNvSpPr>
          <p:nvPr/>
        </p:nvSpPr>
        <p:spPr bwMode="auto">
          <a:xfrm>
            <a:off x="762000" y="4953000"/>
            <a:ext cx="3352800" cy="457200"/>
          </a:xfrm>
          <a:prstGeom prst="rect">
            <a:avLst/>
          </a:prstGeom>
          <a:solidFill>
            <a:srgbClr val="0000FF"/>
          </a:solidFill>
          <a:ln w="15875">
            <a:solidFill>
              <a:srgbClr val="000000"/>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000">
                <a:solidFill>
                  <a:srgbClr val="FFFFFF"/>
                </a:solidFill>
              </a:rPr>
              <a:t>Physical (layout) level</a:t>
            </a:r>
            <a:endParaRPr lang="en-US" altLang="en-US">
              <a:solidFill>
                <a:srgbClr val="FFFFFF"/>
              </a:solidFill>
            </a:endParaRPr>
          </a:p>
        </p:txBody>
      </p:sp>
      <p:sp>
        <p:nvSpPr>
          <p:cNvPr id="51207" name="Line 8">
            <a:extLst>
              <a:ext uri="{FF2B5EF4-FFF2-40B4-BE49-F238E27FC236}">
                <a16:creationId xmlns:a16="http://schemas.microsoft.com/office/drawing/2014/main" id="{44BA51CD-7D8A-5F42-B443-65BF7359F797}"/>
              </a:ext>
            </a:extLst>
          </p:cNvPr>
          <p:cNvSpPr>
            <a:spLocks noChangeShapeType="1"/>
          </p:cNvSpPr>
          <p:nvPr/>
        </p:nvSpPr>
        <p:spPr bwMode="auto">
          <a:xfrm>
            <a:off x="2438400" y="25146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8" name="Line 9">
            <a:extLst>
              <a:ext uri="{FF2B5EF4-FFF2-40B4-BE49-F238E27FC236}">
                <a16:creationId xmlns:a16="http://schemas.microsoft.com/office/drawing/2014/main" id="{2DF3BBD4-F7C7-9D4A-891E-B3DAF0890847}"/>
              </a:ext>
            </a:extLst>
          </p:cNvPr>
          <p:cNvSpPr>
            <a:spLocks noChangeShapeType="1"/>
          </p:cNvSpPr>
          <p:nvPr/>
        </p:nvSpPr>
        <p:spPr bwMode="auto">
          <a:xfrm>
            <a:off x="2438400" y="3200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9" name="Line 10">
            <a:extLst>
              <a:ext uri="{FF2B5EF4-FFF2-40B4-BE49-F238E27FC236}">
                <a16:creationId xmlns:a16="http://schemas.microsoft.com/office/drawing/2014/main" id="{732045E0-2354-454A-A76B-FAFA803FDCB9}"/>
              </a:ext>
            </a:extLst>
          </p:cNvPr>
          <p:cNvSpPr>
            <a:spLocks noChangeShapeType="1"/>
          </p:cNvSpPr>
          <p:nvPr/>
        </p:nvSpPr>
        <p:spPr bwMode="auto">
          <a:xfrm>
            <a:off x="2438400" y="3962400"/>
            <a:ext cx="0"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1">
            <a:extLst>
              <a:ext uri="{FF2B5EF4-FFF2-40B4-BE49-F238E27FC236}">
                <a16:creationId xmlns:a16="http://schemas.microsoft.com/office/drawing/2014/main" id="{D9A87865-BFD8-3A40-B561-2F7B0070BDAA}"/>
              </a:ext>
            </a:extLst>
          </p:cNvPr>
          <p:cNvSpPr>
            <a:spLocks noChangeShapeType="1"/>
          </p:cNvSpPr>
          <p:nvPr/>
        </p:nvSpPr>
        <p:spPr bwMode="auto">
          <a:xfrm>
            <a:off x="2438400" y="4724400"/>
            <a:ext cx="0"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2">
            <a:extLst>
              <a:ext uri="{FF2B5EF4-FFF2-40B4-BE49-F238E27FC236}">
                <a16:creationId xmlns:a16="http://schemas.microsoft.com/office/drawing/2014/main" id="{058D035F-A9F1-6048-8AEF-2AEBF34E0A3C}"/>
              </a:ext>
            </a:extLst>
          </p:cNvPr>
          <p:cNvSpPr>
            <a:spLocks noChangeShapeType="1"/>
          </p:cNvSpPr>
          <p:nvPr/>
        </p:nvSpPr>
        <p:spPr bwMode="auto">
          <a:xfrm flipH="1">
            <a:off x="4114800" y="2971800"/>
            <a:ext cx="1143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12" name="Text Box 13">
            <a:extLst>
              <a:ext uri="{FF2B5EF4-FFF2-40B4-BE49-F238E27FC236}">
                <a16:creationId xmlns:a16="http://schemas.microsoft.com/office/drawing/2014/main" id="{E8DF0584-5E90-E44F-90A5-A2C5018E43EA}"/>
              </a:ext>
            </a:extLst>
          </p:cNvPr>
          <p:cNvSpPr txBox="1">
            <a:spLocks noChangeArrowheads="1"/>
          </p:cNvSpPr>
          <p:nvPr/>
        </p:nvSpPr>
        <p:spPr bwMode="auto">
          <a:xfrm>
            <a:off x="4114800" y="2514600"/>
            <a:ext cx="46910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143000" indent="-2286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kumimoji="1" lang="en-US" altLang="en-US">
                <a:solidFill>
                  <a:srgbClr val="000000"/>
                </a:solidFill>
                <a:latin typeface="Arial" panose="020B0604020202020204" pitchFamily="34" charset="0"/>
              </a:rPr>
              <a:t>Level of description </a:t>
            </a:r>
          </a:p>
          <a:p>
            <a:pPr algn="ctr"/>
            <a:r>
              <a:rPr kumimoji="1" lang="en-US" altLang="en-US">
                <a:solidFill>
                  <a:srgbClr val="000000"/>
                </a:solidFill>
                <a:latin typeface="Arial" panose="020B0604020202020204" pitchFamily="34" charset="0"/>
              </a:rPr>
              <a:t>most suitable for synthesis</a:t>
            </a:r>
            <a:endParaRPr kumimoji="1" lang="pl-PL" altLang="en-US">
              <a:solidFill>
                <a:srgbClr val="000000"/>
              </a:solidFill>
              <a:latin typeface="Arial" panose="020B0604020202020204" pitchFamily="34" charset="0"/>
            </a:endParaRPr>
          </a:p>
        </p:txBody>
      </p:sp>
      <p:sp>
        <p:nvSpPr>
          <p:cNvPr id="51213" name="Rectangle 2">
            <a:extLst>
              <a:ext uri="{FF2B5EF4-FFF2-40B4-BE49-F238E27FC236}">
                <a16:creationId xmlns:a16="http://schemas.microsoft.com/office/drawing/2014/main" id="{1E7EE354-3D4B-CC44-8DA7-0591ECE9C1CC}"/>
              </a:ext>
            </a:extLst>
          </p:cNvPr>
          <p:cNvSpPr>
            <a:spLocks noChangeArrowheads="1"/>
          </p:cNvSpPr>
          <p:nvPr/>
        </p:nvSpPr>
        <p:spPr bwMode="auto">
          <a:xfrm>
            <a:off x="533400" y="1905000"/>
            <a:ext cx="3886200" cy="2209800"/>
          </a:xfrm>
          <a:prstGeom prst="rect">
            <a:avLst/>
          </a:pr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1214" name="TextBox 3">
            <a:extLst>
              <a:ext uri="{FF2B5EF4-FFF2-40B4-BE49-F238E27FC236}">
                <a16:creationId xmlns:a16="http://schemas.microsoft.com/office/drawing/2014/main" id="{F4E311B6-F171-9F4A-B312-CC0FF24E5948}"/>
              </a:ext>
            </a:extLst>
          </p:cNvPr>
          <p:cNvSpPr txBox="1">
            <a:spLocks noChangeArrowheads="1"/>
          </p:cNvSpPr>
          <p:nvPr/>
        </p:nvSpPr>
        <p:spPr bwMode="auto">
          <a:xfrm>
            <a:off x="5029200" y="1066800"/>
            <a:ext cx="3629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kumimoji="1" lang="en-US" altLang="en-US">
                <a:latin typeface="Arial" panose="020B0604020202020204" pitchFamily="34" charset="0"/>
              </a:rPr>
              <a:t>Levels supported by HDL</a:t>
            </a:r>
          </a:p>
        </p:txBody>
      </p:sp>
      <p:cxnSp>
        <p:nvCxnSpPr>
          <p:cNvPr id="51215" name="Straight Arrow Connector 5">
            <a:extLst>
              <a:ext uri="{FF2B5EF4-FFF2-40B4-BE49-F238E27FC236}">
                <a16:creationId xmlns:a16="http://schemas.microsoft.com/office/drawing/2014/main" id="{A63EEBB6-BCE3-904E-8194-F73CEADA159E}"/>
              </a:ext>
            </a:extLst>
          </p:cNvPr>
          <p:cNvCxnSpPr>
            <a:cxnSpLocks noChangeShapeType="1"/>
          </p:cNvCxnSpPr>
          <p:nvPr/>
        </p:nvCxnSpPr>
        <p:spPr bwMode="auto">
          <a:xfrm flipH="1">
            <a:off x="4495800" y="1676400"/>
            <a:ext cx="14478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Slide Number Placeholder 4">
            <a:extLst>
              <a:ext uri="{FF2B5EF4-FFF2-40B4-BE49-F238E27FC236}">
                <a16:creationId xmlns:a16="http://schemas.microsoft.com/office/drawing/2014/main" id="{7EA2A697-C6B9-2FD2-0F89-FA26CBBAFDDD}"/>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32</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06AB8A3C-0534-B940-921C-F7FFBEBCA9EF}"/>
              </a:ext>
            </a:extLst>
          </p:cNvPr>
          <p:cNvSpPr>
            <a:spLocks noGrp="1" noChangeArrowheads="1"/>
          </p:cNvSpPr>
          <p:nvPr>
            <p:ph type="title"/>
          </p:nvPr>
        </p:nvSpPr>
        <p:spPr bwMode="auto">
          <a:xfrm>
            <a:off x="228600" y="0"/>
            <a:ext cx="8382000" cy="1143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333399"/>
                </a:solidFill>
                <a:latin typeface="Arial" panose="020B0604020202020204" pitchFamily="34" charset="0"/>
                <a:ea typeface="ＭＳ Ｐゴシック" panose="020B0600070205080204" pitchFamily="34" charset="-128"/>
              </a:rPr>
              <a:t>Register Transfer Level (RTL) </a:t>
            </a:r>
            <a:br>
              <a:rPr lang="en-US" altLang="en-US" sz="3600" b="1">
                <a:solidFill>
                  <a:srgbClr val="333399"/>
                </a:solidFill>
                <a:latin typeface="Arial" panose="020B0604020202020204" pitchFamily="34" charset="0"/>
                <a:ea typeface="ＭＳ Ｐゴシック" panose="020B0600070205080204" pitchFamily="34" charset="-128"/>
              </a:rPr>
            </a:br>
            <a:r>
              <a:rPr lang="en-US" altLang="en-US" sz="3600" b="1">
                <a:solidFill>
                  <a:srgbClr val="333399"/>
                </a:solidFill>
                <a:latin typeface="Arial" panose="020B0604020202020204" pitchFamily="34" charset="0"/>
                <a:ea typeface="ＭＳ Ｐゴシック" panose="020B0600070205080204" pitchFamily="34" charset="-128"/>
              </a:rPr>
              <a:t>Design Description</a:t>
            </a:r>
            <a:endParaRPr lang="en-US" altLang="en-US" sz="3600" b="1" i="1">
              <a:solidFill>
                <a:srgbClr val="333399"/>
              </a:solidFill>
              <a:latin typeface="Arial" panose="020B0604020202020204" pitchFamily="34" charset="0"/>
              <a:ea typeface="ＭＳ Ｐゴシック" panose="020B0600070205080204" pitchFamily="34" charset="-128"/>
            </a:endParaRPr>
          </a:p>
        </p:txBody>
      </p:sp>
      <p:grpSp>
        <p:nvGrpSpPr>
          <p:cNvPr id="52226" name="Group 3">
            <a:extLst>
              <a:ext uri="{FF2B5EF4-FFF2-40B4-BE49-F238E27FC236}">
                <a16:creationId xmlns:a16="http://schemas.microsoft.com/office/drawing/2014/main" id="{BADA20ED-09C6-B148-B065-2BBA810B9C13}"/>
              </a:ext>
            </a:extLst>
          </p:cNvPr>
          <p:cNvGrpSpPr>
            <a:grpSpLocks/>
          </p:cNvGrpSpPr>
          <p:nvPr/>
        </p:nvGrpSpPr>
        <p:grpSpPr bwMode="auto">
          <a:xfrm>
            <a:off x="457200" y="1676400"/>
            <a:ext cx="8001000" cy="1752600"/>
            <a:chOff x="240" y="1488"/>
            <a:chExt cx="5040" cy="1104"/>
          </a:xfrm>
        </p:grpSpPr>
        <p:sp>
          <p:nvSpPr>
            <p:cNvPr id="52232" name="Rectangle 4">
              <a:extLst>
                <a:ext uri="{FF2B5EF4-FFF2-40B4-BE49-F238E27FC236}">
                  <a16:creationId xmlns:a16="http://schemas.microsoft.com/office/drawing/2014/main" id="{AFDB1529-343C-0342-B836-22B3788AA8CE}"/>
                </a:ext>
              </a:extLst>
            </p:cNvPr>
            <p:cNvSpPr>
              <a:spLocks noChangeArrowheads="1"/>
            </p:cNvSpPr>
            <p:nvPr/>
          </p:nvSpPr>
          <p:spPr bwMode="auto">
            <a:xfrm>
              <a:off x="240" y="1488"/>
              <a:ext cx="768" cy="10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2233" name="AutoShape 5">
              <a:extLst>
                <a:ext uri="{FF2B5EF4-FFF2-40B4-BE49-F238E27FC236}">
                  <a16:creationId xmlns:a16="http://schemas.microsoft.com/office/drawing/2014/main" id="{9F92D432-3842-7342-B625-970CFD689A62}"/>
                </a:ext>
              </a:extLst>
            </p:cNvPr>
            <p:cNvSpPr>
              <a:spLocks noChangeArrowheads="1"/>
            </p:cNvSpPr>
            <p:nvPr/>
          </p:nvSpPr>
          <p:spPr bwMode="auto">
            <a:xfrm rot="-5706222">
              <a:off x="240" y="2208"/>
              <a:ext cx="96" cy="96"/>
            </a:xfrm>
            <a:prstGeom prst="flowChartMerg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2234" name="AutoShape 6">
              <a:extLst>
                <a:ext uri="{FF2B5EF4-FFF2-40B4-BE49-F238E27FC236}">
                  <a16:creationId xmlns:a16="http://schemas.microsoft.com/office/drawing/2014/main" id="{92A8980C-EA38-FA4C-B3EA-84FDFB29773A}"/>
                </a:ext>
              </a:extLst>
            </p:cNvPr>
            <p:cNvSpPr>
              <a:spLocks noChangeArrowheads="1"/>
            </p:cNvSpPr>
            <p:nvPr/>
          </p:nvSpPr>
          <p:spPr bwMode="auto">
            <a:xfrm>
              <a:off x="1440" y="1680"/>
              <a:ext cx="912" cy="48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buClr>
                  <a:srgbClr val="000000"/>
                </a:buClr>
              </a:pPr>
              <a:endParaRPr kumimoji="1" lang="pl-PL" altLang="en-US" sz="1400">
                <a:latin typeface="Arial" panose="020B0604020202020204" pitchFamily="34" charset="0"/>
              </a:endParaRPr>
            </a:p>
          </p:txBody>
        </p:sp>
        <p:grpSp>
          <p:nvGrpSpPr>
            <p:cNvPr id="52235" name="Group 7">
              <a:extLst>
                <a:ext uri="{FF2B5EF4-FFF2-40B4-BE49-F238E27FC236}">
                  <a16:creationId xmlns:a16="http://schemas.microsoft.com/office/drawing/2014/main" id="{E96444ED-D9DB-0842-9AC7-87D9C5527495}"/>
                </a:ext>
              </a:extLst>
            </p:cNvPr>
            <p:cNvGrpSpPr>
              <a:grpSpLocks/>
            </p:cNvGrpSpPr>
            <p:nvPr/>
          </p:nvGrpSpPr>
          <p:grpSpPr bwMode="auto">
            <a:xfrm>
              <a:off x="816" y="1527"/>
              <a:ext cx="1872" cy="1017"/>
              <a:chOff x="912" y="1815"/>
              <a:chExt cx="1872" cy="1017"/>
            </a:xfrm>
          </p:grpSpPr>
          <p:sp>
            <p:nvSpPr>
              <p:cNvPr id="172040" name="Cloud">
                <a:extLst>
                  <a:ext uri="{FF2B5EF4-FFF2-40B4-BE49-F238E27FC236}">
                    <a16:creationId xmlns:a16="http://schemas.microsoft.com/office/drawing/2014/main" id="{8B41C9A5-FDD8-744A-A341-01D1BD37CAA7}"/>
                  </a:ext>
                </a:extLst>
              </p:cNvPr>
              <p:cNvSpPr>
                <a:spLocks noChangeAspect="1" noEditPoints="1" noChangeArrowheads="1"/>
              </p:cNvSpPr>
              <p:nvPr/>
            </p:nvSpPr>
            <p:spPr bwMode="auto">
              <a:xfrm>
                <a:off x="1392" y="1815"/>
                <a:ext cx="1392" cy="1017"/>
              </a:xfrm>
              <a:custGeom>
                <a:avLst/>
                <a:gdLst>
                  <a:gd name="T0" fmla="*/ 4 w 21600"/>
                  <a:gd name="T1" fmla="*/ 509 h 21600"/>
                  <a:gd name="T2" fmla="*/ 696 w 21600"/>
                  <a:gd name="T3" fmla="*/ 1016 h 21600"/>
                  <a:gd name="T4" fmla="*/ 1391 w 21600"/>
                  <a:gd name="T5" fmla="*/ 509 h 21600"/>
                  <a:gd name="T6" fmla="*/ 696 w 21600"/>
                  <a:gd name="T7" fmla="*/ 58 h 21600"/>
                  <a:gd name="T8" fmla="*/ 0 60000 65536"/>
                  <a:gd name="T9" fmla="*/ 0 60000 65536"/>
                  <a:gd name="T10" fmla="*/ 0 60000 65536"/>
                  <a:gd name="T11" fmla="*/ 0 60000 65536"/>
                  <a:gd name="T12" fmla="*/ 2979 w 21600"/>
                  <a:gd name="T13" fmla="*/ 3271 h 21600"/>
                  <a:gd name="T14" fmla="*/ 17084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2246" name="Text Box 9">
                <a:extLst>
                  <a:ext uri="{FF2B5EF4-FFF2-40B4-BE49-F238E27FC236}">
                    <a16:creationId xmlns:a16="http://schemas.microsoft.com/office/drawing/2014/main" id="{8C7293AA-0172-B643-9084-C28CA1F8AF8A}"/>
                  </a:ext>
                </a:extLst>
              </p:cNvPr>
              <p:cNvSpPr txBox="1">
                <a:spLocks noChangeArrowheads="1"/>
              </p:cNvSpPr>
              <p:nvPr/>
            </p:nvSpPr>
            <p:spPr bwMode="auto">
              <a:xfrm>
                <a:off x="912" y="2160"/>
                <a:ext cx="187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rgbClr val="000000"/>
                  </a:buClr>
                </a:pPr>
                <a:r>
                  <a:rPr kumimoji="1" lang="en-US" altLang="en-US" sz="1600" b="1">
                    <a:latin typeface="Arial" panose="020B0604020202020204" pitchFamily="34" charset="0"/>
                  </a:rPr>
                  <a:t>            Combinational </a:t>
                </a:r>
              </a:p>
              <a:p>
                <a:pPr algn="ctr">
                  <a:buClr>
                    <a:srgbClr val="000000"/>
                  </a:buClr>
                </a:pPr>
                <a:r>
                  <a:rPr kumimoji="1" lang="en-US" altLang="en-US" sz="1600" b="1">
                    <a:latin typeface="Arial" panose="020B0604020202020204" pitchFamily="34" charset="0"/>
                  </a:rPr>
                  <a:t>           Logic</a:t>
                </a:r>
              </a:p>
            </p:txBody>
          </p:sp>
        </p:grpSp>
        <p:grpSp>
          <p:nvGrpSpPr>
            <p:cNvPr id="52236" name="Group 10">
              <a:extLst>
                <a:ext uri="{FF2B5EF4-FFF2-40B4-BE49-F238E27FC236}">
                  <a16:creationId xmlns:a16="http://schemas.microsoft.com/office/drawing/2014/main" id="{26AAA570-6650-CE4D-9432-C6A10EBFACFC}"/>
                </a:ext>
              </a:extLst>
            </p:cNvPr>
            <p:cNvGrpSpPr>
              <a:grpSpLocks/>
            </p:cNvGrpSpPr>
            <p:nvPr/>
          </p:nvGrpSpPr>
          <p:grpSpPr bwMode="auto">
            <a:xfrm>
              <a:off x="3024" y="1536"/>
              <a:ext cx="2256" cy="1056"/>
              <a:chOff x="528" y="1776"/>
              <a:chExt cx="2256" cy="1056"/>
            </a:xfrm>
          </p:grpSpPr>
          <p:sp>
            <p:nvSpPr>
              <p:cNvPr id="52239" name="Rectangle 11">
                <a:extLst>
                  <a:ext uri="{FF2B5EF4-FFF2-40B4-BE49-F238E27FC236}">
                    <a16:creationId xmlns:a16="http://schemas.microsoft.com/office/drawing/2014/main" id="{A619BC3D-5876-E741-B0BE-B98D0D7BBC39}"/>
                  </a:ext>
                </a:extLst>
              </p:cNvPr>
              <p:cNvSpPr>
                <a:spLocks noChangeArrowheads="1"/>
              </p:cNvSpPr>
              <p:nvPr/>
            </p:nvSpPr>
            <p:spPr bwMode="auto">
              <a:xfrm>
                <a:off x="528" y="1776"/>
                <a:ext cx="768" cy="100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2240" name="AutoShape 12">
                <a:extLst>
                  <a:ext uri="{FF2B5EF4-FFF2-40B4-BE49-F238E27FC236}">
                    <a16:creationId xmlns:a16="http://schemas.microsoft.com/office/drawing/2014/main" id="{B4D05978-51EA-9C4E-BDB8-2D84A895E08B}"/>
                  </a:ext>
                </a:extLst>
              </p:cNvPr>
              <p:cNvSpPr>
                <a:spLocks noChangeArrowheads="1"/>
              </p:cNvSpPr>
              <p:nvPr/>
            </p:nvSpPr>
            <p:spPr bwMode="auto">
              <a:xfrm rot="-5706222">
                <a:off x="528" y="2496"/>
                <a:ext cx="96" cy="96"/>
              </a:xfrm>
              <a:prstGeom prst="flowChartMerge">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2241" name="AutoShape 13">
                <a:extLst>
                  <a:ext uri="{FF2B5EF4-FFF2-40B4-BE49-F238E27FC236}">
                    <a16:creationId xmlns:a16="http://schemas.microsoft.com/office/drawing/2014/main" id="{0D87B064-582B-5B4C-8026-F8A10B497E45}"/>
                  </a:ext>
                </a:extLst>
              </p:cNvPr>
              <p:cNvSpPr>
                <a:spLocks noChangeArrowheads="1"/>
              </p:cNvSpPr>
              <p:nvPr/>
            </p:nvSpPr>
            <p:spPr bwMode="auto">
              <a:xfrm>
                <a:off x="1728" y="1968"/>
                <a:ext cx="912" cy="48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spcBef>
                    <a:spcPct val="20000"/>
                  </a:spcBef>
                  <a:buClr>
                    <a:srgbClr val="000000"/>
                  </a:buClr>
                </a:pPr>
                <a:endParaRPr kumimoji="1" lang="pl-PL" altLang="en-US" sz="1400">
                  <a:latin typeface="Arial" panose="020B0604020202020204" pitchFamily="34" charset="0"/>
                </a:endParaRPr>
              </a:p>
            </p:txBody>
          </p:sp>
          <p:grpSp>
            <p:nvGrpSpPr>
              <p:cNvPr id="52242" name="Group 14">
                <a:extLst>
                  <a:ext uri="{FF2B5EF4-FFF2-40B4-BE49-F238E27FC236}">
                    <a16:creationId xmlns:a16="http://schemas.microsoft.com/office/drawing/2014/main" id="{76083FAF-C9E1-7D47-86AF-F153B7ADD702}"/>
                  </a:ext>
                </a:extLst>
              </p:cNvPr>
              <p:cNvGrpSpPr>
                <a:grpSpLocks/>
              </p:cNvGrpSpPr>
              <p:nvPr/>
            </p:nvGrpSpPr>
            <p:grpSpPr bwMode="auto">
              <a:xfrm>
                <a:off x="912" y="1815"/>
                <a:ext cx="1872" cy="1017"/>
                <a:chOff x="912" y="1815"/>
                <a:chExt cx="1872" cy="1017"/>
              </a:xfrm>
            </p:grpSpPr>
            <p:sp>
              <p:nvSpPr>
                <p:cNvPr id="172047" name="Cloud">
                  <a:extLst>
                    <a:ext uri="{FF2B5EF4-FFF2-40B4-BE49-F238E27FC236}">
                      <a16:creationId xmlns:a16="http://schemas.microsoft.com/office/drawing/2014/main" id="{F2766B63-4640-864B-9AD5-C88CCABC7FC8}"/>
                    </a:ext>
                  </a:extLst>
                </p:cNvPr>
                <p:cNvSpPr>
                  <a:spLocks noChangeAspect="1" noEditPoints="1" noChangeArrowheads="1"/>
                </p:cNvSpPr>
                <p:nvPr/>
              </p:nvSpPr>
              <p:spPr bwMode="auto">
                <a:xfrm>
                  <a:off x="1392" y="1815"/>
                  <a:ext cx="1392" cy="1017"/>
                </a:xfrm>
                <a:custGeom>
                  <a:avLst/>
                  <a:gdLst>
                    <a:gd name="T0" fmla="*/ 4 w 21600"/>
                    <a:gd name="T1" fmla="*/ 509 h 21600"/>
                    <a:gd name="T2" fmla="*/ 696 w 21600"/>
                    <a:gd name="T3" fmla="*/ 1016 h 21600"/>
                    <a:gd name="T4" fmla="*/ 1391 w 21600"/>
                    <a:gd name="T5" fmla="*/ 509 h 21600"/>
                    <a:gd name="T6" fmla="*/ 696 w 21600"/>
                    <a:gd name="T7" fmla="*/ 58 h 21600"/>
                    <a:gd name="T8" fmla="*/ 0 60000 65536"/>
                    <a:gd name="T9" fmla="*/ 0 60000 65536"/>
                    <a:gd name="T10" fmla="*/ 0 60000 65536"/>
                    <a:gd name="T11" fmla="*/ 0 60000 65536"/>
                    <a:gd name="T12" fmla="*/ 2979 w 21600"/>
                    <a:gd name="T13" fmla="*/ 3271 h 21600"/>
                    <a:gd name="T14" fmla="*/ 17084 w 21600"/>
                    <a:gd name="T15" fmla="*/ 17331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2244" name="Text Box 16">
                  <a:extLst>
                    <a:ext uri="{FF2B5EF4-FFF2-40B4-BE49-F238E27FC236}">
                      <a16:creationId xmlns:a16="http://schemas.microsoft.com/office/drawing/2014/main" id="{CD620BBD-2AB7-F04D-90FE-43E524FA0FF9}"/>
                    </a:ext>
                  </a:extLst>
                </p:cNvPr>
                <p:cNvSpPr txBox="1">
                  <a:spLocks noChangeArrowheads="1"/>
                </p:cNvSpPr>
                <p:nvPr/>
              </p:nvSpPr>
              <p:spPr bwMode="auto">
                <a:xfrm>
                  <a:off x="912" y="2160"/>
                  <a:ext cx="187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buClr>
                      <a:srgbClr val="000000"/>
                    </a:buClr>
                  </a:pPr>
                  <a:r>
                    <a:rPr kumimoji="1" lang="en-US" altLang="en-US" sz="1600" b="1">
                      <a:latin typeface="Arial" panose="020B0604020202020204" pitchFamily="34" charset="0"/>
                    </a:rPr>
                    <a:t>              Combinational </a:t>
                  </a:r>
                </a:p>
                <a:p>
                  <a:pPr algn="ctr">
                    <a:buClr>
                      <a:srgbClr val="000000"/>
                    </a:buClr>
                  </a:pPr>
                  <a:r>
                    <a:rPr kumimoji="1" lang="en-US" altLang="en-US" sz="1600" b="1">
                      <a:latin typeface="Arial" panose="020B0604020202020204" pitchFamily="34" charset="0"/>
                    </a:rPr>
                    <a:t>           Logic</a:t>
                  </a:r>
                </a:p>
              </p:txBody>
            </p:sp>
          </p:grpSp>
        </p:grpSp>
        <p:sp>
          <p:nvSpPr>
            <p:cNvPr id="52237" name="Line 17">
              <a:extLst>
                <a:ext uri="{FF2B5EF4-FFF2-40B4-BE49-F238E27FC236}">
                  <a16:creationId xmlns:a16="http://schemas.microsoft.com/office/drawing/2014/main" id="{7A97F609-3700-9042-9947-FD0C010E78D8}"/>
                </a:ext>
              </a:extLst>
            </p:cNvPr>
            <p:cNvSpPr>
              <a:spLocks noChangeShapeType="1"/>
            </p:cNvSpPr>
            <p:nvPr/>
          </p:nvSpPr>
          <p:spPr bwMode="auto">
            <a:xfrm>
              <a:off x="1008" y="1968"/>
              <a:ext cx="2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8" name="Line 18">
              <a:extLst>
                <a:ext uri="{FF2B5EF4-FFF2-40B4-BE49-F238E27FC236}">
                  <a16:creationId xmlns:a16="http://schemas.microsoft.com/office/drawing/2014/main" id="{80BA131B-0D4A-2143-8FC0-43B7AF87FB6D}"/>
                </a:ext>
              </a:extLst>
            </p:cNvPr>
            <p:cNvSpPr>
              <a:spLocks noChangeShapeType="1"/>
            </p:cNvSpPr>
            <p:nvPr/>
          </p:nvSpPr>
          <p:spPr bwMode="auto">
            <a:xfrm>
              <a:off x="2688" y="1968"/>
              <a:ext cx="33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2227" name="Text Box 19">
            <a:extLst>
              <a:ext uri="{FF2B5EF4-FFF2-40B4-BE49-F238E27FC236}">
                <a16:creationId xmlns:a16="http://schemas.microsoft.com/office/drawing/2014/main" id="{69085C61-2E51-3842-AA53-7B6771F926A5}"/>
              </a:ext>
            </a:extLst>
          </p:cNvPr>
          <p:cNvSpPr txBox="1">
            <a:spLocks noChangeArrowheads="1"/>
          </p:cNvSpPr>
          <p:nvPr/>
        </p:nvSpPr>
        <p:spPr bwMode="auto">
          <a:xfrm>
            <a:off x="2895600" y="44958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
                <a:srgbClr val="000000"/>
              </a:buClr>
            </a:pPr>
            <a:r>
              <a:rPr kumimoji="1" lang="en-US" altLang="en-US" sz="1800" b="1">
                <a:latin typeface="Arial" panose="020B0604020202020204" pitchFamily="34" charset="0"/>
              </a:rPr>
              <a:t>Registers</a:t>
            </a:r>
          </a:p>
        </p:txBody>
      </p:sp>
      <p:sp>
        <p:nvSpPr>
          <p:cNvPr id="52228" name="Line 20">
            <a:extLst>
              <a:ext uri="{FF2B5EF4-FFF2-40B4-BE49-F238E27FC236}">
                <a16:creationId xmlns:a16="http://schemas.microsoft.com/office/drawing/2014/main" id="{04E70208-7383-534E-ABE7-C6A11461FC44}"/>
              </a:ext>
            </a:extLst>
          </p:cNvPr>
          <p:cNvSpPr>
            <a:spLocks noChangeShapeType="1"/>
          </p:cNvSpPr>
          <p:nvPr/>
        </p:nvSpPr>
        <p:spPr bwMode="auto">
          <a:xfrm flipH="1" flipV="1">
            <a:off x="1524000" y="3352800"/>
            <a:ext cx="1371600" cy="10668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52229" name="Line 21">
            <a:extLst>
              <a:ext uri="{FF2B5EF4-FFF2-40B4-BE49-F238E27FC236}">
                <a16:creationId xmlns:a16="http://schemas.microsoft.com/office/drawing/2014/main" id="{DEF38615-CC3A-4A49-8780-307AC6974543}"/>
              </a:ext>
            </a:extLst>
          </p:cNvPr>
          <p:cNvSpPr>
            <a:spLocks noChangeShapeType="1"/>
          </p:cNvSpPr>
          <p:nvPr/>
        </p:nvSpPr>
        <p:spPr bwMode="auto">
          <a:xfrm flipV="1">
            <a:off x="4343400" y="3505200"/>
            <a:ext cx="1219200" cy="990600"/>
          </a:xfrm>
          <a:prstGeom prst="line">
            <a:avLst/>
          </a:prstGeom>
          <a:noFill/>
          <a:ln w="25400">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52230" name="Text Box 22">
            <a:extLst>
              <a:ext uri="{FF2B5EF4-FFF2-40B4-BE49-F238E27FC236}">
                <a16:creationId xmlns:a16="http://schemas.microsoft.com/office/drawing/2014/main" id="{0AD6FA07-B680-D746-81B2-7EDD623B2D28}"/>
              </a:ext>
            </a:extLst>
          </p:cNvPr>
          <p:cNvSpPr txBox="1">
            <a:spLocks noChangeArrowheads="1"/>
          </p:cNvSpPr>
          <p:nvPr/>
        </p:nvSpPr>
        <p:spPr bwMode="auto">
          <a:xfrm>
            <a:off x="8458200" y="2743200"/>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ct val="50000"/>
              </a:spcBef>
              <a:buClr>
                <a:srgbClr val="000000"/>
              </a:buClr>
            </a:pPr>
            <a:r>
              <a:rPr kumimoji="1" lang="en-US" altLang="en-US" sz="4000" b="1">
                <a:latin typeface="Arial" panose="020B0604020202020204" pitchFamily="34" charset="0"/>
              </a:rPr>
              <a:t>…</a:t>
            </a:r>
          </a:p>
        </p:txBody>
      </p:sp>
      <p:sp>
        <p:nvSpPr>
          <p:cNvPr id="52231" name="Line 23">
            <a:extLst>
              <a:ext uri="{FF2B5EF4-FFF2-40B4-BE49-F238E27FC236}">
                <a16:creationId xmlns:a16="http://schemas.microsoft.com/office/drawing/2014/main" id="{ABB28682-FE56-6D4B-A4CC-7C3F4E048CBE}"/>
              </a:ext>
            </a:extLst>
          </p:cNvPr>
          <p:cNvSpPr>
            <a:spLocks noChangeShapeType="1"/>
          </p:cNvSpPr>
          <p:nvPr/>
        </p:nvSpPr>
        <p:spPr bwMode="auto">
          <a:xfrm>
            <a:off x="6096000" y="2514600"/>
            <a:ext cx="152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a:extLst>
              <a:ext uri="{FF2B5EF4-FFF2-40B4-BE49-F238E27FC236}">
                <a16:creationId xmlns:a16="http://schemas.microsoft.com/office/drawing/2014/main" id="{44FAF3BF-DD95-C441-BA79-8B89491E7601}"/>
              </a:ext>
            </a:extLst>
          </p:cNvPr>
          <p:cNvSpPr txBox="1"/>
          <p:nvPr/>
        </p:nvSpPr>
        <p:spPr>
          <a:xfrm>
            <a:off x="251995" y="5143267"/>
            <a:ext cx="8634095" cy="1569660"/>
          </a:xfrm>
          <a:prstGeom prst="rect">
            <a:avLst/>
          </a:prstGeom>
          <a:noFill/>
        </p:spPr>
        <p:txBody>
          <a:bodyPr wrap="none" rtlCol="0">
            <a:spAutoFit/>
          </a:bodyPr>
          <a:lstStyle/>
          <a:p>
            <a:pPr marL="342900" indent="-342900">
              <a:buFont typeface="Arial" panose="020B0604020202020204" pitchFamily="34" charset="0"/>
              <a:buChar char="•"/>
            </a:pPr>
            <a:r>
              <a:rPr lang="en-US"/>
              <a:t>Use of </a:t>
            </a:r>
            <a:r>
              <a:rPr lang="en-US" b="1">
                <a:solidFill>
                  <a:srgbClr val="C00000"/>
                </a:solidFill>
              </a:rPr>
              <a:t>medium scale-components </a:t>
            </a:r>
            <a:r>
              <a:rPr lang="en-US"/>
              <a:t>(adders, multipliers, </a:t>
            </a:r>
            <a:r>
              <a:rPr lang="en-US" err="1"/>
              <a:t>MUXes</a:t>
            </a:r>
            <a:r>
              <a:rPr lang="en-US"/>
              <a:t>, </a:t>
            </a:r>
            <a:br>
              <a:rPr lang="en-US"/>
            </a:br>
            <a:r>
              <a:rPr lang="en-US"/>
              <a:t>ROMs, RAMs, registers, counters, etc.) </a:t>
            </a:r>
          </a:p>
          <a:p>
            <a:pPr marL="342900" indent="-342900">
              <a:buFont typeface="Arial" panose="020B0604020202020204" pitchFamily="34" charset="0"/>
              <a:buChar char="•"/>
            </a:pPr>
            <a:r>
              <a:rPr lang="en-US"/>
              <a:t>The designer needs to </a:t>
            </a:r>
            <a:r>
              <a:rPr lang="en-US" b="1">
                <a:solidFill>
                  <a:srgbClr val="C00000"/>
                </a:solidFill>
              </a:rPr>
              <a:t>specify</a:t>
            </a:r>
            <a:r>
              <a:rPr lang="en-US"/>
              <a:t> what happens in the circuit</a:t>
            </a:r>
            <a:br>
              <a:rPr lang="en-US"/>
            </a:br>
            <a:r>
              <a:rPr lang="en-US"/>
              <a:t>in </a:t>
            </a:r>
            <a:r>
              <a:rPr lang="en-US" b="1">
                <a:solidFill>
                  <a:srgbClr val="C00000"/>
                </a:solidFill>
              </a:rPr>
              <a:t>every clock cycle</a:t>
            </a:r>
          </a:p>
        </p:txBody>
      </p:sp>
      <p:sp>
        <p:nvSpPr>
          <p:cNvPr id="3" name="Slide Number Placeholder 4">
            <a:extLst>
              <a:ext uri="{FF2B5EF4-FFF2-40B4-BE49-F238E27FC236}">
                <a16:creationId xmlns:a16="http://schemas.microsoft.com/office/drawing/2014/main" id="{7E5EDBE9-1A28-9C01-B71E-23B233F7A713}"/>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33</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val 2">
            <a:extLst>
              <a:ext uri="{FF2B5EF4-FFF2-40B4-BE49-F238E27FC236}">
                <a16:creationId xmlns:a16="http://schemas.microsoft.com/office/drawing/2014/main" id="{FF10974F-D966-2B45-A22C-355137CF6317}"/>
              </a:ext>
            </a:extLst>
          </p:cNvPr>
          <p:cNvSpPr>
            <a:spLocks noChangeArrowheads="1"/>
          </p:cNvSpPr>
          <p:nvPr/>
        </p:nvSpPr>
        <p:spPr bwMode="auto">
          <a:xfrm>
            <a:off x="4876800" y="3657600"/>
            <a:ext cx="358775" cy="252413"/>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nvGrpSpPr>
          <p:cNvPr id="53250" name="Group 3">
            <a:extLst>
              <a:ext uri="{FF2B5EF4-FFF2-40B4-BE49-F238E27FC236}">
                <a16:creationId xmlns:a16="http://schemas.microsoft.com/office/drawing/2014/main" id="{520CF3F5-9DDC-2845-B973-9F4245FEFA8F}"/>
              </a:ext>
            </a:extLst>
          </p:cNvPr>
          <p:cNvGrpSpPr>
            <a:grpSpLocks/>
          </p:cNvGrpSpPr>
          <p:nvPr/>
        </p:nvGrpSpPr>
        <p:grpSpPr bwMode="auto">
          <a:xfrm>
            <a:off x="762000" y="1371600"/>
            <a:ext cx="4597400" cy="4648200"/>
            <a:chOff x="1200" y="864"/>
            <a:chExt cx="2896" cy="2928"/>
          </a:xfrm>
        </p:grpSpPr>
        <p:grpSp>
          <p:nvGrpSpPr>
            <p:cNvPr id="53259" name="Group 4">
              <a:extLst>
                <a:ext uri="{FF2B5EF4-FFF2-40B4-BE49-F238E27FC236}">
                  <a16:creationId xmlns:a16="http://schemas.microsoft.com/office/drawing/2014/main" id="{2B45B1F5-B487-A04E-8759-1A632002DB59}"/>
                </a:ext>
              </a:extLst>
            </p:cNvPr>
            <p:cNvGrpSpPr>
              <a:grpSpLocks/>
            </p:cNvGrpSpPr>
            <p:nvPr/>
          </p:nvGrpSpPr>
          <p:grpSpPr bwMode="auto">
            <a:xfrm>
              <a:off x="1313" y="1204"/>
              <a:ext cx="181" cy="2248"/>
              <a:chOff x="1968" y="1008"/>
              <a:chExt cx="384" cy="4752"/>
            </a:xfrm>
          </p:grpSpPr>
          <p:grpSp>
            <p:nvGrpSpPr>
              <p:cNvPr id="78853" name="Group 5">
                <a:extLst>
                  <a:ext uri="{FF2B5EF4-FFF2-40B4-BE49-F238E27FC236}">
                    <a16:creationId xmlns:a16="http://schemas.microsoft.com/office/drawing/2014/main" id="{2FD03004-F6EA-8148-AB0C-B3AE8E323CBA}"/>
                  </a:ext>
                </a:extLst>
              </p:cNvPr>
              <p:cNvGrpSpPr>
                <a:grpSpLocks/>
              </p:cNvGrpSpPr>
              <p:nvPr/>
            </p:nvGrpSpPr>
            <p:grpSpPr bwMode="auto">
              <a:xfrm>
                <a:off x="1968" y="1008"/>
                <a:ext cx="384" cy="192"/>
                <a:chOff x="2304" y="2160"/>
                <a:chExt cx="384" cy="192"/>
              </a:xfrm>
            </p:grpSpPr>
            <p:sp>
              <p:nvSpPr>
                <p:cNvPr id="78968" name="Rectangle 6">
                  <a:extLst>
                    <a:ext uri="{FF2B5EF4-FFF2-40B4-BE49-F238E27FC236}">
                      <a16:creationId xmlns:a16="http://schemas.microsoft.com/office/drawing/2014/main" id="{E158E531-CF70-F54A-B45A-F469A5C0850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69" name="Line 7">
                  <a:extLst>
                    <a:ext uri="{FF2B5EF4-FFF2-40B4-BE49-F238E27FC236}">
                      <a16:creationId xmlns:a16="http://schemas.microsoft.com/office/drawing/2014/main" id="{416A6C88-BB2E-814E-B0E1-E83EE5BA50D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70" name="Line 8">
                  <a:extLst>
                    <a:ext uri="{FF2B5EF4-FFF2-40B4-BE49-F238E27FC236}">
                      <a16:creationId xmlns:a16="http://schemas.microsoft.com/office/drawing/2014/main" id="{2C120C0E-8C68-3A40-B1E1-6F0B916D71A8}"/>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71" name="Line 9">
                  <a:extLst>
                    <a:ext uri="{FF2B5EF4-FFF2-40B4-BE49-F238E27FC236}">
                      <a16:creationId xmlns:a16="http://schemas.microsoft.com/office/drawing/2014/main" id="{EA1720B5-8666-2A40-9E48-E4E2BA893688}"/>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72" name="Line 10">
                  <a:extLst>
                    <a:ext uri="{FF2B5EF4-FFF2-40B4-BE49-F238E27FC236}">
                      <a16:creationId xmlns:a16="http://schemas.microsoft.com/office/drawing/2014/main" id="{2D6C1D7F-468D-144D-BC2B-809142116DC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54" name="Group 11">
                <a:extLst>
                  <a:ext uri="{FF2B5EF4-FFF2-40B4-BE49-F238E27FC236}">
                    <a16:creationId xmlns:a16="http://schemas.microsoft.com/office/drawing/2014/main" id="{8535ABF0-61ED-A043-B9A8-3BC028679F23}"/>
                  </a:ext>
                </a:extLst>
              </p:cNvPr>
              <p:cNvGrpSpPr>
                <a:grpSpLocks/>
              </p:cNvGrpSpPr>
              <p:nvPr/>
            </p:nvGrpSpPr>
            <p:grpSpPr bwMode="auto">
              <a:xfrm>
                <a:off x="1968" y="1248"/>
                <a:ext cx="384" cy="192"/>
                <a:chOff x="2304" y="2160"/>
                <a:chExt cx="384" cy="192"/>
              </a:xfrm>
            </p:grpSpPr>
            <p:sp>
              <p:nvSpPr>
                <p:cNvPr id="78963" name="Rectangle 12">
                  <a:extLst>
                    <a:ext uri="{FF2B5EF4-FFF2-40B4-BE49-F238E27FC236}">
                      <a16:creationId xmlns:a16="http://schemas.microsoft.com/office/drawing/2014/main" id="{486EEFC2-0319-2B46-9E38-C5161D2071C8}"/>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64" name="Line 13">
                  <a:extLst>
                    <a:ext uri="{FF2B5EF4-FFF2-40B4-BE49-F238E27FC236}">
                      <a16:creationId xmlns:a16="http://schemas.microsoft.com/office/drawing/2014/main" id="{2D95B0CC-4749-F44D-9996-29E18934AFC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65" name="Line 14">
                  <a:extLst>
                    <a:ext uri="{FF2B5EF4-FFF2-40B4-BE49-F238E27FC236}">
                      <a16:creationId xmlns:a16="http://schemas.microsoft.com/office/drawing/2014/main" id="{E5603870-5569-544D-A737-72040FB514F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66" name="Line 15">
                  <a:extLst>
                    <a:ext uri="{FF2B5EF4-FFF2-40B4-BE49-F238E27FC236}">
                      <a16:creationId xmlns:a16="http://schemas.microsoft.com/office/drawing/2014/main" id="{41CEB1D5-127C-6746-81FE-B331860E10C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67" name="Line 16">
                  <a:extLst>
                    <a:ext uri="{FF2B5EF4-FFF2-40B4-BE49-F238E27FC236}">
                      <a16:creationId xmlns:a16="http://schemas.microsoft.com/office/drawing/2014/main" id="{E68132F5-4868-4141-B9C6-4AEB18030E56}"/>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55" name="Group 17">
                <a:extLst>
                  <a:ext uri="{FF2B5EF4-FFF2-40B4-BE49-F238E27FC236}">
                    <a16:creationId xmlns:a16="http://schemas.microsoft.com/office/drawing/2014/main" id="{42DB3F06-0079-0845-BC6E-2A6FE16CF07B}"/>
                  </a:ext>
                </a:extLst>
              </p:cNvPr>
              <p:cNvGrpSpPr>
                <a:grpSpLocks/>
              </p:cNvGrpSpPr>
              <p:nvPr/>
            </p:nvGrpSpPr>
            <p:grpSpPr bwMode="auto">
              <a:xfrm>
                <a:off x="1968" y="1488"/>
                <a:ext cx="384" cy="192"/>
                <a:chOff x="2304" y="2160"/>
                <a:chExt cx="384" cy="192"/>
              </a:xfrm>
            </p:grpSpPr>
            <p:sp>
              <p:nvSpPr>
                <p:cNvPr id="78958" name="Rectangle 18">
                  <a:extLst>
                    <a:ext uri="{FF2B5EF4-FFF2-40B4-BE49-F238E27FC236}">
                      <a16:creationId xmlns:a16="http://schemas.microsoft.com/office/drawing/2014/main" id="{17E2C91D-1F4B-9F41-8D0B-326C20EB6F05}"/>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59" name="Line 19">
                  <a:extLst>
                    <a:ext uri="{FF2B5EF4-FFF2-40B4-BE49-F238E27FC236}">
                      <a16:creationId xmlns:a16="http://schemas.microsoft.com/office/drawing/2014/main" id="{3D691519-7474-294A-B145-2DC5EAF0DAAE}"/>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60" name="Line 20">
                  <a:extLst>
                    <a:ext uri="{FF2B5EF4-FFF2-40B4-BE49-F238E27FC236}">
                      <a16:creationId xmlns:a16="http://schemas.microsoft.com/office/drawing/2014/main" id="{25527E32-1578-924C-A370-0FDF35BBC82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61" name="Line 21">
                  <a:extLst>
                    <a:ext uri="{FF2B5EF4-FFF2-40B4-BE49-F238E27FC236}">
                      <a16:creationId xmlns:a16="http://schemas.microsoft.com/office/drawing/2014/main" id="{710C600C-B2A9-EC42-8CDC-A7273C63CDE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62" name="Line 22">
                  <a:extLst>
                    <a:ext uri="{FF2B5EF4-FFF2-40B4-BE49-F238E27FC236}">
                      <a16:creationId xmlns:a16="http://schemas.microsoft.com/office/drawing/2014/main" id="{99DEAEEE-1956-854D-9060-A0D74A3B24DA}"/>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56" name="Group 23">
                <a:extLst>
                  <a:ext uri="{FF2B5EF4-FFF2-40B4-BE49-F238E27FC236}">
                    <a16:creationId xmlns:a16="http://schemas.microsoft.com/office/drawing/2014/main" id="{5F01FE3B-9CF6-8D4D-A3EC-3B96E837DC1A}"/>
                  </a:ext>
                </a:extLst>
              </p:cNvPr>
              <p:cNvGrpSpPr>
                <a:grpSpLocks/>
              </p:cNvGrpSpPr>
              <p:nvPr/>
            </p:nvGrpSpPr>
            <p:grpSpPr bwMode="auto">
              <a:xfrm>
                <a:off x="1968" y="1728"/>
                <a:ext cx="384" cy="192"/>
                <a:chOff x="2304" y="2160"/>
                <a:chExt cx="384" cy="192"/>
              </a:xfrm>
            </p:grpSpPr>
            <p:sp>
              <p:nvSpPr>
                <p:cNvPr id="78953" name="Rectangle 24">
                  <a:extLst>
                    <a:ext uri="{FF2B5EF4-FFF2-40B4-BE49-F238E27FC236}">
                      <a16:creationId xmlns:a16="http://schemas.microsoft.com/office/drawing/2014/main" id="{DF287E34-E390-BC47-97B6-9610FA783745}"/>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54" name="Line 25">
                  <a:extLst>
                    <a:ext uri="{FF2B5EF4-FFF2-40B4-BE49-F238E27FC236}">
                      <a16:creationId xmlns:a16="http://schemas.microsoft.com/office/drawing/2014/main" id="{31DFAC03-9CD5-904E-A71A-9F09B4EC9A59}"/>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55" name="Line 26">
                  <a:extLst>
                    <a:ext uri="{FF2B5EF4-FFF2-40B4-BE49-F238E27FC236}">
                      <a16:creationId xmlns:a16="http://schemas.microsoft.com/office/drawing/2014/main" id="{03103D2A-777B-F840-949A-C5453912731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56" name="Line 27">
                  <a:extLst>
                    <a:ext uri="{FF2B5EF4-FFF2-40B4-BE49-F238E27FC236}">
                      <a16:creationId xmlns:a16="http://schemas.microsoft.com/office/drawing/2014/main" id="{F6C548F8-24A2-B047-A110-1C75F36E2538}"/>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57" name="Line 28">
                  <a:extLst>
                    <a:ext uri="{FF2B5EF4-FFF2-40B4-BE49-F238E27FC236}">
                      <a16:creationId xmlns:a16="http://schemas.microsoft.com/office/drawing/2014/main" id="{324F67D5-80DD-4149-8395-687D4430AFA0}"/>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57" name="Group 29">
                <a:extLst>
                  <a:ext uri="{FF2B5EF4-FFF2-40B4-BE49-F238E27FC236}">
                    <a16:creationId xmlns:a16="http://schemas.microsoft.com/office/drawing/2014/main" id="{D871E02F-FA3F-EB49-A407-5569D7CA3F02}"/>
                  </a:ext>
                </a:extLst>
              </p:cNvPr>
              <p:cNvGrpSpPr>
                <a:grpSpLocks/>
              </p:cNvGrpSpPr>
              <p:nvPr/>
            </p:nvGrpSpPr>
            <p:grpSpPr bwMode="auto">
              <a:xfrm>
                <a:off x="1968" y="1968"/>
                <a:ext cx="384" cy="192"/>
                <a:chOff x="2304" y="2160"/>
                <a:chExt cx="384" cy="192"/>
              </a:xfrm>
            </p:grpSpPr>
            <p:sp>
              <p:nvSpPr>
                <p:cNvPr id="78948" name="Rectangle 30">
                  <a:extLst>
                    <a:ext uri="{FF2B5EF4-FFF2-40B4-BE49-F238E27FC236}">
                      <a16:creationId xmlns:a16="http://schemas.microsoft.com/office/drawing/2014/main" id="{02199A11-645F-3441-BB47-3B32741A651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49" name="Line 31">
                  <a:extLst>
                    <a:ext uri="{FF2B5EF4-FFF2-40B4-BE49-F238E27FC236}">
                      <a16:creationId xmlns:a16="http://schemas.microsoft.com/office/drawing/2014/main" id="{A5B766BB-6C8A-2849-BA21-672178DC1E89}"/>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50" name="Line 32">
                  <a:extLst>
                    <a:ext uri="{FF2B5EF4-FFF2-40B4-BE49-F238E27FC236}">
                      <a16:creationId xmlns:a16="http://schemas.microsoft.com/office/drawing/2014/main" id="{E20119BA-02E6-574C-AB9E-33DA1FDAC43A}"/>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51" name="Line 33">
                  <a:extLst>
                    <a:ext uri="{FF2B5EF4-FFF2-40B4-BE49-F238E27FC236}">
                      <a16:creationId xmlns:a16="http://schemas.microsoft.com/office/drawing/2014/main" id="{9107203A-4A45-6242-B61A-A4CE5CD3828D}"/>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52" name="Line 34">
                  <a:extLst>
                    <a:ext uri="{FF2B5EF4-FFF2-40B4-BE49-F238E27FC236}">
                      <a16:creationId xmlns:a16="http://schemas.microsoft.com/office/drawing/2014/main" id="{E7FBB4C6-AEB2-7645-84AA-7E522F66C2E7}"/>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58" name="Group 35">
                <a:extLst>
                  <a:ext uri="{FF2B5EF4-FFF2-40B4-BE49-F238E27FC236}">
                    <a16:creationId xmlns:a16="http://schemas.microsoft.com/office/drawing/2014/main" id="{D942C88E-B463-9F44-9043-DD084948BD80}"/>
                  </a:ext>
                </a:extLst>
              </p:cNvPr>
              <p:cNvGrpSpPr>
                <a:grpSpLocks/>
              </p:cNvGrpSpPr>
              <p:nvPr/>
            </p:nvGrpSpPr>
            <p:grpSpPr bwMode="auto">
              <a:xfrm>
                <a:off x="1968" y="2208"/>
                <a:ext cx="384" cy="192"/>
                <a:chOff x="2304" y="2160"/>
                <a:chExt cx="384" cy="192"/>
              </a:xfrm>
            </p:grpSpPr>
            <p:sp>
              <p:nvSpPr>
                <p:cNvPr id="78943" name="Rectangle 36">
                  <a:extLst>
                    <a:ext uri="{FF2B5EF4-FFF2-40B4-BE49-F238E27FC236}">
                      <a16:creationId xmlns:a16="http://schemas.microsoft.com/office/drawing/2014/main" id="{2A73AD37-FF3D-2544-842E-9DBAE7A6AF4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44" name="Line 37">
                  <a:extLst>
                    <a:ext uri="{FF2B5EF4-FFF2-40B4-BE49-F238E27FC236}">
                      <a16:creationId xmlns:a16="http://schemas.microsoft.com/office/drawing/2014/main" id="{F14F031B-6DC2-5646-B874-E232329620C4}"/>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45" name="Line 38">
                  <a:extLst>
                    <a:ext uri="{FF2B5EF4-FFF2-40B4-BE49-F238E27FC236}">
                      <a16:creationId xmlns:a16="http://schemas.microsoft.com/office/drawing/2014/main" id="{50AF9606-8496-D444-8133-E9568CC66EC0}"/>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46" name="Line 39">
                  <a:extLst>
                    <a:ext uri="{FF2B5EF4-FFF2-40B4-BE49-F238E27FC236}">
                      <a16:creationId xmlns:a16="http://schemas.microsoft.com/office/drawing/2014/main" id="{81A14EC2-ED27-8645-B278-AFD21F7D5263}"/>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47" name="Line 40">
                  <a:extLst>
                    <a:ext uri="{FF2B5EF4-FFF2-40B4-BE49-F238E27FC236}">
                      <a16:creationId xmlns:a16="http://schemas.microsoft.com/office/drawing/2014/main" id="{618E6FE7-281B-0845-A53B-7A22EF187068}"/>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59" name="Group 41">
                <a:extLst>
                  <a:ext uri="{FF2B5EF4-FFF2-40B4-BE49-F238E27FC236}">
                    <a16:creationId xmlns:a16="http://schemas.microsoft.com/office/drawing/2014/main" id="{69D8C63E-367C-F045-817E-3EF76A904C18}"/>
                  </a:ext>
                </a:extLst>
              </p:cNvPr>
              <p:cNvGrpSpPr>
                <a:grpSpLocks/>
              </p:cNvGrpSpPr>
              <p:nvPr/>
            </p:nvGrpSpPr>
            <p:grpSpPr bwMode="auto">
              <a:xfrm>
                <a:off x="1968" y="2448"/>
                <a:ext cx="384" cy="192"/>
                <a:chOff x="2304" y="2160"/>
                <a:chExt cx="384" cy="192"/>
              </a:xfrm>
            </p:grpSpPr>
            <p:sp>
              <p:nvSpPr>
                <p:cNvPr id="78938" name="Rectangle 42">
                  <a:extLst>
                    <a:ext uri="{FF2B5EF4-FFF2-40B4-BE49-F238E27FC236}">
                      <a16:creationId xmlns:a16="http://schemas.microsoft.com/office/drawing/2014/main" id="{9D8EF585-0CF2-5540-A62B-E935DF62B601}"/>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39" name="Line 43">
                  <a:extLst>
                    <a:ext uri="{FF2B5EF4-FFF2-40B4-BE49-F238E27FC236}">
                      <a16:creationId xmlns:a16="http://schemas.microsoft.com/office/drawing/2014/main" id="{F5570246-8EBA-244F-A7C9-985950BCB46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40" name="Line 44">
                  <a:extLst>
                    <a:ext uri="{FF2B5EF4-FFF2-40B4-BE49-F238E27FC236}">
                      <a16:creationId xmlns:a16="http://schemas.microsoft.com/office/drawing/2014/main" id="{C30F2ABD-91A9-9046-A1A5-C072C44FD92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41" name="Line 45">
                  <a:extLst>
                    <a:ext uri="{FF2B5EF4-FFF2-40B4-BE49-F238E27FC236}">
                      <a16:creationId xmlns:a16="http://schemas.microsoft.com/office/drawing/2014/main" id="{0DEE32AE-D03E-6145-8290-A5F19DAB99E0}"/>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42" name="Line 46">
                  <a:extLst>
                    <a:ext uri="{FF2B5EF4-FFF2-40B4-BE49-F238E27FC236}">
                      <a16:creationId xmlns:a16="http://schemas.microsoft.com/office/drawing/2014/main" id="{CF764849-5EEC-074D-8EAD-9C175C65C1E8}"/>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0" name="Group 47">
                <a:extLst>
                  <a:ext uri="{FF2B5EF4-FFF2-40B4-BE49-F238E27FC236}">
                    <a16:creationId xmlns:a16="http://schemas.microsoft.com/office/drawing/2014/main" id="{B2EB0654-778B-3F48-8D1B-434FC3E5658D}"/>
                  </a:ext>
                </a:extLst>
              </p:cNvPr>
              <p:cNvGrpSpPr>
                <a:grpSpLocks/>
              </p:cNvGrpSpPr>
              <p:nvPr/>
            </p:nvGrpSpPr>
            <p:grpSpPr bwMode="auto">
              <a:xfrm>
                <a:off x="1968" y="2688"/>
                <a:ext cx="384" cy="192"/>
                <a:chOff x="2304" y="2160"/>
                <a:chExt cx="384" cy="192"/>
              </a:xfrm>
            </p:grpSpPr>
            <p:sp>
              <p:nvSpPr>
                <p:cNvPr id="78933" name="Rectangle 48">
                  <a:extLst>
                    <a:ext uri="{FF2B5EF4-FFF2-40B4-BE49-F238E27FC236}">
                      <a16:creationId xmlns:a16="http://schemas.microsoft.com/office/drawing/2014/main" id="{D873B989-F7E0-C740-A2F2-3B82B8DDC401}"/>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34" name="Line 49">
                  <a:extLst>
                    <a:ext uri="{FF2B5EF4-FFF2-40B4-BE49-F238E27FC236}">
                      <a16:creationId xmlns:a16="http://schemas.microsoft.com/office/drawing/2014/main" id="{B8262E2A-DB4A-6741-92C8-82CD20A32C80}"/>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35" name="Line 50">
                  <a:extLst>
                    <a:ext uri="{FF2B5EF4-FFF2-40B4-BE49-F238E27FC236}">
                      <a16:creationId xmlns:a16="http://schemas.microsoft.com/office/drawing/2014/main" id="{E6B25723-E579-654C-8C6D-4DD4DA260FF9}"/>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36" name="Line 51">
                  <a:extLst>
                    <a:ext uri="{FF2B5EF4-FFF2-40B4-BE49-F238E27FC236}">
                      <a16:creationId xmlns:a16="http://schemas.microsoft.com/office/drawing/2014/main" id="{450590AF-81AF-7A41-BC9C-7738D0494550}"/>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37" name="Line 52">
                  <a:extLst>
                    <a:ext uri="{FF2B5EF4-FFF2-40B4-BE49-F238E27FC236}">
                      <a16:creationId xmlns:a16="http://schemas.microsoft.com/office/drawing/2014/main" id="{7F1794D0-9D3A-E842-AF57-8729DCB5C6C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1" name="Group 53">
                <a:extLst>
                  <a:ext uri="{FF2B5EF4-FFF2-40B4-BE49-F238E27FC236}">
                    <a16:creationId xmlns:a16="http://schemas.microsoft.com/office/drawing/2014/main" id="{EDD001C3-7179-444C-91AD-268E11B9DA2E}"/>
                  </a:ext>
                </a:extLst>
              </p:cNvPr>
              <p:cNvGrpSpPr>
                <a:grpSpLocks/>
              </p:cNvGrpSpPr>
              <p:nvPr/>
            </p:nvGrpSpPr>
            <p:grpSpPr bwMode="auto">
              <a:xfrm>
                <a:off x="1968" y="2928"/>
                <a:ext cx="384" cy="192"/>
                <a:chOff x="2304" y="2160"/>
                <a:chExt cx="384" cy="192"/>
              </a:xfrm>
            </p:grpSpPr>
            <p:sp>
              <p:nvSpPr>
                <p:cNvPr id="78928" name="Rectangle 54">
                  <a:extLst>
                    <a:ext uri="{FF2B5EF4-FFF2-40B4-BE49-F238E27FC236}">
                      <a16:creationId xmlns:a16="http://schemas.microsoft.com/office/drawing/2014/main" id="{56C3AB02-E92E-6C49-BA1B-264C476B1FBE}"/>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29" name="Line 55">
                  <a:extLst>
                    <a:ext uri="{FF2B5EF4-FFF2-40B4-BE49-F238E27FC236}">
                      <a16:creationId xmlns:a16="http://schemas.microsoft.com/office/drawing/2014/main" id="{489B3B7A-1044-8243-A43A-726A26E12404}"/>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30" name="Line 56">
                  <a:extLst>
                    <a:ext uri="{FF2B5EF4-FFF2-40B4-BE49-F238E27FC236}">
                      <a16:creationId xmlns:a16="http://schemas.microsoft.com/office/drawing/2014/main" id="{F2624FC8-BF13-1747-8A58-AABDB030D6D9}"/>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31" name="Line 57">
                  <a:extLst>
                    <a:ext uri="{FF2B5EF4-FFF2-40B4-BE49-F238E27FC236}">
                      <a16:creationId xmlns:a16="http://schemas.microsoft.com/office/drawing/2014/main" id="{9ED95661-DD9D-654A-AA92-08550AD6E114}"/>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32" name="Line 58">
                  <a:extLst>
                    <a:ext uri="{FF2B5EF4-FFF2-40B4-BE49-F238E27FC236}">
                      <a16:creationId xmlns:a16="http://schemas.microsoft.com/office/drawing/2014/main" id="{DF194CF6-7048-4B45-96DB-00C44EC2B416}"/>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2" name="Group 59">
                <a:extLst>
                  <a:ext uri="{FF2B5EF4-FFF2-40B4-BE49-F238E27FC236}">
                    <a16:creationId xmlns:a16="http://schemas.microsoft.com/office/drawing/2014/main" id="{CD2E3267-84F9-D84A-B821-81A59224D3CE}"/>
                  </a:ext>
                </a:extLst>
              </p:cNvPr>
              <p:cNvGrpSpPr>
                <a:grpSpLocks/>
              </p:cNvGrpSpPr>
              <p:nvPr/>
            </p:nvGrpSpPr>
            <p:grpSpPr bwMode="auto">
              <a:xfrm>
                <a:off x="1968" y="3168"/>
                <a:ext cx="384" cy="192"/>
                <a:chOff x="2304" y="2160"/>
                <a:chExt cx="384" cy="192"/>
              </a:xfrm>
            </p:grpSpPr>
            <p:sp>
              <p:nvSpPr>
                <p:cNvPr id="78923" name="Rectangle 60">
                  <a:extLst>
                    <a:ext uri="{FF2B5EF4-FFF2-40B4-BE49-F238E27FC236}">
                      <a16:creationId xmlns:a16="http://schemas.microsoft.com/office/drawing/2014/main" id="{0ECE1710-A0D5-FF40-8945-6B7170EA3DA5}"/>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24" name="Line 61">
                  <a:extLst>
                    <a:ext uri="{FF2B5EF4-FFF2-40B4-BE49-F238E27FC236}">
                      <a16:creationId xmlns:a16="http://schemas.microsoft.com/office/drawing/2014/main" id="{85E8D89B-368D-AD45-8D95-14A2C948A843}"/>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25" name="Line 62">
                  <a:extLst>
                    <a:ext uri="{FF2B5EF4-FFF2-40B4-BE49-F238E27FC236}">
                      <a16:creationId xmlns:a16="http://schemas.microsoft.com/office/drawing/2014/main" id="{3D9767AD-0207-AC40-A5E6-7D47FFC2058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26" name="Line 63">
                  <a:extLst>
                    <a:ext uri="{FF2B5EF4-FFF2-40B4-BE49-F238E27FC236}">
                      <a16:creationId xmlns:a16="http://schemas.microsoft.com/office/drawing/2014/main" id="{B87B9AAF-51B5-2E43-9CEF-E7FA2B00E77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27" name="Line 64">
                  <a:extLst>
                    <a:ext uri="{FF2B5EF4-FFF2-40B4-BE49-F238E27FC236}">
                      <a16:creationId xmlns:a16="http://schemas.microsoft.com/office/drawing/2014/main" id="{92FEF957-E8DE-0247-AE39-D4490942069E}"/>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3" name="Group 65">
                <a:extLst>
                  <a:ext uri="{FF2B5EF4-FFF2-40B4-BE49-F238E27FC236}">
                    <a16:creationId xmlns:a16="http://schemas.microsoft.com/office/drawing/2014/main" id="{CF86D54C-1091-C945-9C9B-16BDB0E5AAB4}"/>
                  </a:ext>
                </a:extLst>
              </p:cNvPr>
              <p:cNvGrpSpPr>
                <a:grpSpLocks/>
              </p:cNvGrpSpPr>
              <p:nvPr/>
            </p:nvGrpSpPr>
            <p:grpSpPr bwMode="auto">
              <a:xfrm>
                <a:off x="1968" y="3408"/>
                <a:ext cx="384" cy="192"/>
                <a:chOff x="2304" y="2160"/>
                <a:chExt cx="384" cy="192"/>
              </a:xfrm>
            </p:grpSpPr>
            <p:sp>
              <p:nvSpPr>
                <p:cNvPr id="78918" name="Rectangle 66">
                  <a:extLst>
                    <a:ext uri="{FF2B5EF4-FFF2-40B4-BE49-F238E27FC236}">
                      <a16:creationId xmlns:a16="http://schemas.microsoft.com/office/drawing/2014/main" id="{92DFE1E0-46A4-4A43-9A00-6B1BCCCA93D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19" name="Line 67">
                  <a:extLst>
                    <a:ext uri="{FF2B5EF4-FFF2-40B4-BE49-F238E27FC236}">
                      <a16:creationId xmlns:a16="http://schemas.microsoft.com/office/drawing/2014/main" id="{AF54C3D5-BB0F-F146-9EB8-309CC07C1C67}"/>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20" name="Line 68">
                  <a:extLst>
                    <a:ext uri="{FF2B5EF4-FFF2-40B4-BE49-F238E27FC236}">
                      <a16:creationId xmlns:a16="http://schemas.microsoft.com/office/drawing/2014/main" id="{87AAAADE-73C7-0143-8EDF-4BB7D77ACFF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21" name="Line 69">
                  <a:extLst>
                    <a:ext uri="{FF2B5EF4-FFF2-40B4-BE49-F238E27FC236}">
                      <a16:creationId xmlns:a16="http://schemas.microsoft.com/office/drawing/2014/main" id="{84EBCF30-D516-1844-8301-597475BE409D}"/>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22" name="Line 70">
                  <a:extLst>
                    <a:ext uri="{FF2B5EF4-FFF2-40B4-BE49-F238E27FC236}">
                      <a16:creationId xmlns:a16="http://schemas.microsoft.com/office/drawing/2014/main" id="{EDDA2570-0EF7-1C49-BA55-C5270319FCE5}"/>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4" name="Group 71">
                <a:extLst>
                  <a:ext uri="{FF2B5EF4-FFF2-40B4-BE49-F238E27FC236}">
                    <a16:creationId xmlns:a16="http://schemas.microsoft.com/office/drawing/2014/main" id="{B4F3EF49-A079-9847-9B19-5759492EC836}"/>
                  </a:ext>
                </a:extLst>
              </p:cNvPr>
              <p:cNvGrpSpPr>
                <a:grpSpLocks/>
              </p:cNvGrpSpPr>
              <p:nvPr/>
            </p:nvGrpSpPr>
            <p:grpSpPr bwMode="auto">
              <a:xfrm>
                <a:off x="1968" y="3648"/>
                <a:ext cx="384" cy="192"/>
                <a:chOff x="2304" y="2160"/>
                <a:chExt cx="384" cy="192"/>
              </a:xfrm>
            </p:grpSpPr>
            <p:sp>
              <p:nvSpPr>
                <p:cNvPr id="78913" name="Rectangle 72">
                  <a:extLst>
                    <a:ext uri="{FF2B5EF4-FFF2-40B4-BE49-F238E27FC236}">
                      <a16:creationId xmlns:a16="http://schemas.microsoft.com/office/drawing/2014/main" id="{8BBF7DAD-ECA2-134D-8571-148EC3FFB002}"/>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14" name="Line 73">
                  <a:extLst>
                    <a:ext uri="{FF2B5EF4-FFF2-40B4-BE49-F238E27FC236}">
                      <a16:creationId xmlns:a16="http://schemas.microsoft.com/office/drawing/2014/main" id="{5D181F4D-3ECF-8140-B0BE-77380C833E52}"/>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5" name="Line 74">
                  <a:extLst>
                    <a:ext uri="{FF2B5EF4-FFF2-40B4-BE49-F238E27FC236}">
                      <a16:creationId xmlns:a16="http://schemas.microsoft.com/office/drawing/2014/main" id="{043EA579-0139-1342-94C8-ED299835EBE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6" name="Line 75">
                  <a:extLst>
                    <a:ext uri="{FF2B5EF4-FFF2-40B4-BE49-F238E27FC236}">
                      <a16:creationId xmlns:a16="http://schemas.microsoft.com/office/drawing/2014/main" id="{F3174BAC-E2DF-1844-8188-D633D210929C}"/>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7" name="Line 76">
                  <a:extLst>
                    <a:ext uri="{FF2B5EF4-FFF2-40B4-BE49-F238E27FC236}">
                      <a16:creationId xmlns:a16="http://schemas.microsoft.com/office/drawing/2014/main" id="{328BA8D1-FA17-9646-BA0E-F328FE164A9A}"/>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5" name="Group 77">
                <a:extLst>
                  <a:ext uri="{FF2B5EF4-FFF2-40B4-BE49-F238E27FC236}">
                    <a16:creationId xmlns:a16="http://schemas.microsoft.com/office/drawing/2014/main" id="{5FC6657E-0212-D346-8173-10E0FE011128}"/>
                  </a:ext>
                </a:extLst>
              </p:cNvPr>
              <p:cNvGrpSpPr>
                <a:grpSpLocks/>
              </p:cNvGrpSpPr>
              <p:nvPr/>
            </p:nvGrpSpPr>
            <p:grpSpPr bwMode="auto">
              <a:xfrm>
                <a:off x="1968" y="3888"/>
                <a:ext cx="384" cy="192"/>
                <a:chOff x="2304" y="2160"/>
                <a:chExt cx="384" cy="192"/>
              </a:xfrm>
            </p:grpSpPr>
            <p:sp>
              <p:nvSpPr>
                <p:cNvPr id="78908" name="Rectangle 78">
                  <a:extLst>
                    <a:ext uri="{FF2B5EF4-FFF2-40B4-BE49-F238E27FC236}">
                      <a16:creationId xmlns:a16="http://schemas.microsoft.com/office/drawing/2014/main" id="{CDED69E0-97EA-6443-9D9B-D252CE5A2FD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09" name="Line 79">
                  <a:extLst>
                    <a:ext uri="{FF2B5EF4-FFF2-40B4-BE49-F238E27FC236}">
                      <a16:creationId xmlns:a16="http://schemas.microsoft.com/office/drawing/2014/main" id="{DDA97A63-1B9E-E444-9B99-B23A55F49D0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0" name="Line 80">
                  <a:extLst>
                    <a:ext uri="{FF2B5EF4-FFF2-40B4-BE49-F238E27FC236}">
                      <a16:creationId xmlns:a16="http://schemas.microsoft.com/office/drawing/2014/main" id="{60F1E15E-EE81-634C-86B6-A2762073ECF9}"/>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1" name="Line 81">
                  <a:extLst>
                    <a:ext uri="{FF2B5EF4-FFF2-40B4-BE49-F238E27FC236}">
                      <a16:creationId xmlns:a16="http://schemas.microsoft.com/office/drawing/2014/main" id="{9CDB2D7B-8144-B54B-B35E-06A0428B87EE}"/>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12" name="Line 82">
                  <a:extLst>
                    <a:ext uri="{FF2B5EF4-FFF2-40B4-BE49-F238E27FC236}">
                      <a16:creationId xmlns:a16="http://schemas.microsoft.com/office/drawing/2014/main" id="{33A65628-307B-804D-9B40-2168D4ED17A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6" name="Group 83">
                <a:extLst>
                  <a:ext uri="{FF2B5EF4-FFF2-40B4-BE49-F238E27FC236}">
                    <a16:creationId xmlns:a16="http://schemas.microsoft.com/office/drawing/2014/main" id="{50DE7516-18A6-C14C-94B5-A94C2B169AFD}"/>
                  </a:ext>
                </a:extLst>
              </p:cNvPr>
              <p:cNvGrpSpPr>
                <a:grpSpLocks/>
              </p:cNvGrpSpPr>
              <p:nvPr/>
            </p:nvGrpSpPr>
            <p:grpSpPr bwMode="auto">
              <a:xfrm>
                <a:off x="1968" y="4128"/>
                <a:ext cx="384" cy="192"/>
                <a:chOff x="2304" y="2160"/>
                <a:chExt cx="384" cy="192"/>
              </a:xfrm>
            </p:grpSpPr>
            <p:sp>
              <p:nvSpPr>
                <p:cNvPr id="78903" name="Rectangle 84">
                  <a:extLst>
                    <a:ext uri="{FF2B5EF4-FFF2-40B4-BE49-F238E27FC236}">
                      <a16:creationId xmlns:a16="http://schemas.microsoft.com/office/drawing/2014/main" id="{50F7B87D-B889-934D-A18D-1B5B5BC0DF7E}"/>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904" name="Line 85">
                  <a:extLst>
                    <a:ext uri="{FF2B5EF4-FFF2-40B4-BE49-F238E27FC236}">
                      <a16:creationId xmlns:a16="http://schemas.microsoft.com/office/drawing/2014/main" id="{FE207CE5-99D9-B644-9638-C9514DA1CEEF}"/>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5" name="Line 86">
                  <a:extLst>
                    <a:ext uri="{FF2B5EF4-FFF2-40B4-BE49-F238E27FC236}">
                      <a16:creationId xmlns:a16="http://schemas.microsoft.com/office/drawing/2014/main" id="{04D64D94-84EE-2140-A07C-25AA38BDE538}"/>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6" name="Line 87">
                  <a:extLst>
                    <a:ext uri="{FF2B5EF4-FFF2-40B4-BE49-F238E27FC236}">
                      <a16:creationId xmlns:a16="http://schemas.microsoft.com/office/drawing/2014/main" id="{56BF83F1-09FC-774A-B094-EE2731D0397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7" name="Line 88">
                  <a:extLst>
                    <a:ext uri="{FF2B5EF4-FFF2-40B4-BE49-F238E27FC236}">
                      <a16:creationId xmlns:a16="http://schemas.microsoft.com/office/drawing/2014/main" id="{8E214923-C546-5E4E-AE8F-CDAA32B57F57}"/>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7" name="Group 89">
                <a:extLst>
                  <a:ext uri="{FF2B5EF4-FFF2-40B4-BE49-F238E27FC236}">
                    <a16:creationId xmlns:a16="http://schemas.microsoft.com/office/drawing/2014/main" id="{AA0FC2E5-C7BF-6146-8410-F3F2ED86F730}"/>
                  </a:ext>
                </a:extLst>
              </p:cNvPr>
              <p:cNvGrpSpPr>
                <a:grpSpLocks/>
              </p:cNvGrpSpPr>
              <p:nvPr/>
            </p:nvGrpSpPr>
            <p:grpSpPr bwMode="auto">
              <a:xfrm>
                <a:off x="1968" y="4368"/>
                <a:ext cx="384" cy="192"/>
                <a:chOff x="2304" y="2160"/>
                <a:chExt cx="384" cy="192"/>
              </a:xfrm>
            </p:grpSpPr>
            <p:sp>
              <p:nvSpPr>
                <p:cNvPr id="78898" name="Rectangle 90">
                  <a:extLst>
                    <a:ext uri="{FF2B5EF4-FFF2-40B4-BE49-F238E27FC236}">
                      <a16:creationId xmlns:a16="http://schemas.microsoft.com/office/drawing/2014/main" id="{A49173A9-DD2E-0145-8D0E-AA7C63793D3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99" name="Line 91">
                  <a:extLst>
                    <a:ext uri="{FF2B5EF4-FFF2-40B4-BE49-F238E27FC236}">
                      <a16:creationId xmlns:a16="http://schemas.microsoft.com/office/drawing/2014/main" id="{4C2F826A-7092-0348-BB28-2934EE382AD9}"/>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0" name="Line 92">
                  <a:extLst>
                    <a:ext uri="{FF2B5EF4-FFF2-40B4-BE49-F238E27FC236}">
                      <a16:creationId xmlns:a16="http://schemas.microsoft.com/office/drawing/2014/main" id="{0F048CD3-F021-3B43-90B0-AE2B7D48188F}"/>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1" name="Line 93">
                  <a:extLst>
                    <a:ext uri="{FF2B5EF4-FFF2-40B4-BE49-F238E27FC236}">
                      <a16:creationId xmlns:a16="http://schemas.microsoft.com/office/drawing/2014/main" id="{628A8F63-5179-0048-916B-A0202723A1A7}"/>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902" name="Line 94">
                  <a:extLst>
                    <a:ext uri="{FF2B5EF4-FFF2-40B4-BE49-F238E27FC236}">
                      <a16:creationId xmlns:a16="http://schemas.microsoft.com/office/drawing/2014/main" id="{0C80A680-3286-5045-88DD-5E3D11B80554}"/>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8" name="Group 95">
                <a:extLst>
                  <a:ext uri="{FF2B5EF4-FFF2-40B4-BE49-F238E27FC236}">
                    <a16:creationId xmlns:a16="http://schemas.microsoft.com/office/drawing/2014/main" id="{0138338F-43CB-8942-AC10-FCC58BE22407}"/>
                  </a:ext>
                </a:extLst>
              </p:cNvPr>
              <p:cNvGrpSpPr>
                <a:grpSpLocks/>
              </p:cNvGrpSpPr>
              <p:nvPr/>
            </p:nvGrpSpPr>
            <p:grpSpPr bwMode="auto">
              <a:xfrm>
                <a:off x="1968" y="4608"/>
                <a:ext cx="384" cy="192"/>
                <a:chOff x="2304" y="2160"/>
                <a:chExt cx="384" cy="192"/>
              </a:xfrm>
            </p:grpSpPr>
            <p:sp>
              <p:nvSpPr>
                <p:cNvPr id="78893" name="Rectangle 96">
                  <a:extLst>
                    <a:ext uri="{FF2B5EF4-FFF2-40B4-BE49-F238E27FC236}">
                      <a16:creationId xmlns:a16="http://schemas.microsoft.com/office/drawing/2014/main" id="{C515C520-603A-B14C-A471-00B61509897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94" name="Line 97">
                  <a:extLst>
                    <a:ext uri="{FF2B5EF4-FFF2-40B4-BE49-F238E27FC236}">
                      <a16:creationId xmlns:a16="http://schemas.microsoft.com/office/drawing/2014/main" id="{36A5804C-F832-9E4C-8D8F-1A13A30F08A9}"/>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5" name="Line 98">
                  <a:extLst>
                    <a:ext uri="{FF2B5EF4-FFF2-40B4-BE49-F238E27FC236}">
                      <a16:creationId xmlns:a16="http://schemas.microsoft.com/office/drawing/2014/main" id="{E4A4E3DB-4C58-D243-B2EC-AD13B783F28C}"/>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6" name="Line 99">
                  <a:extLst>
                    <a:ext uri="{FF2B5EF4-FFF2-40B4-BE49-F238E27FC236}">
                      <a16:creationId xmlns:a16="http://schemas.microsoft.com/office/drawing/2014/main" id="{E94F3F2D-BE80-F74A-9EF9-B6E97C16775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7" name="Line 100">
                  <a:extLst>
                    <a:ext uri="{FF2B5EF4-FFF2-40B4-BE49-F238E27FC236}">
                      <a16:creationId xmlns:a16="http://schemas.microsoft.com/office/drawing/2014/main" id="{7B82AE31-7929-2840-9EB6-A9EF041DE986}"/>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69" name="Group 101">
                <a:extLst>
                  <a:ext uri="{FF2B5EF4-FFF2-40B4-BE49-F238E27FC236}">
                    <a16:creationId xmlns:a16="http://schemas.microsoft.com/office/drawing/2014/main" id="{EACC5B31-BDBC-BF45-B5F3-7A25A443EBA0}"/>
                  </a:ext>
                </a:extLst>
              </p:cNvPr>
              <p:cNvGrpSpPr>
                <a:grpSpLocks/>
              </p:cNvGrpSpPr>
              <p:nvPr/>
            </p:nvGrpSpPr>
            <p:grpSpPr bwMode="auto">
              <a:xfrm>
                <a:off x="1968" y="4848"/>
                <a:ext cx="384" cy="192"/>
                <a:chOff x="2304" y="2160"/>
                <a:chExt cx="384" cy="192"/>
              </a:xfrm>
            </p:grpSpPr>
            <p:sp>
              <p:nvSpPr>
                <p:cNvPr id="78888" name="Rectangle 102">
                  <a:extLst>
                    <a:ext uri="{FF2B5EF4-FFF2-40B4-BE49-F238E27FC236}">
                      <a16:creationId xmlns:a16="http://schemas.microsoft.com/office/drawing/2014/main" id="{7FDB0E8D-3164-7D4F-BEE5-6CBAE9C0F994}"/>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89" name="Line 103">
                  <a:extLst>
                    <a:ext uri="{FF2B5EF4-FFF2-40B4-BE49-F238E27FC236}">
                      <a16:creationId xmlns:a16="http://schemas.microsoft.com/office/drawing/2014/main" id="{29B7553A-AAC6-E742-B530-73B727E5C2B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0" name="Line 104">
                  <a:extLst>
                    <a:ext uri="{FF2B5EF4-FFF2-40B4-BE49-F238E27FC236}">
                      <a16:creationId xmlns:a16="http://schemas.microsoft.com/office/drawing/2014/main" id="{DCE37250-8186-1E4E-8C2A-AD57B132C2C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1" name="Line 105">
                  <a:extLst>
                    <a:ext uri="{FF2B5EF4-FFF2-40B4-BE49-F238E27FC236}">
                      <a16:creationId xmlns:a16="http://schemas.microsoft.com/office/drawing/2014/main" id="{56D3468B-A049-AB4B-856B-D186CE216DB9}"/>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92" name="Line 106">
                  <a:extLst>
                    <a:ext uri="{FF2B5EF4-FFF2-40B4-BE49-F238E27FC236}">
                      <a16:creationId xmlns:a16="http://schemas.microsoft.com/office/drawing/2014/main" id="{F22CE6BD-80F3-A049-A121-5E292165CCB0}"/>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70" name="Group 107">
                <a:extLst>
                  <a:ext uri="{FF2B5EF4-FFF2-40B4-BE49-F238E27FC236}">
                    <a16:creationId xmlns:a16="http://schemas.microsoft.com/office/drawing/2014/main" id="{2F292419-273D-C444-A94C-D41D8CF32A88}"/>
                  </a:ext>
                </a:extLst>
              </p:cNvPr>
              <p:cNvGrpSpPr>
                <a:grpSpLocks/>
              </p:cNvGrpSpPr>
              <p:nvPr/>
            </p:nvGrpSpPr>
            <p:grpSpPr bwMode="auto">
              <a:xfrm>
                <a:off x="1968" y="5088"/>
                <a:ext cx="384" cy="192"/>
                <a:chOff x="2304" y="2160"/>
                <a:chExt cx="384" cy="192"/>
              </a:xfrm>
            </p:grpSpPr>
            <p:sp>
              <p:nvSpPr>
                <p:cNvPr id="78883" name="Rectangle 108">
                  <a:extLst>
                    <a:ext uri="{FF2B5EF4-FFF2-40B4-BE49-F238E27FC236}">
                      <a16:creationId xmlns:a16="http://schemas.microsoft.com/office/drawing/2014/main" id="{FCBD5945-F23C-CD40-BDED-52EBAAC73EF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84" name="Line 109">
                  <a:extLst>
                    <a:ext uri="{FF2B5EF4-FFF2-40B4-BE49-F238E27FC236}">
                      <a16:creationId xmlns:a16="http://schemas.microsoft.com/office/drawing/2014/main" id="{9F753508-5A7B-0440-932B-9245B71579B7}"/>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5" name="Line 110">
                  <a:extLst>
                    <a:ext uri="{FF2B5EF4-FFF2-40B4-BE49-F238E27FC236}">
                      <a16:creationId xmlns:a16="http://schemas.microsoft.com/office/drawing/2014/main" id="{39154197-ED29-CD4E-86AE-9EB08697F3CC}"/>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6" name="Line 111">
                  <a:extLst>
                    <a:ext uri="{FF2B5EF4-FFF2-40B4-BE49-F238E27FC236}">
                      <a16:creationId xmlns:a16="http://schemas.microsoft.com/office/drawing/2014/main" id="{CF545345-BFDA-C64A-A809-8ED47E9987E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7" name="Line 112">
                  <a:extLst>
                    <a:ext uri="{FF2B5EF4-FFF2-40B4-BE49-F238E27FC236}">
                      <a16:creationId xmlns:a16="http://schemas.microsoft.com/office/drawing/2014/main" id="{456D6118-D401-6844-B3DF-ED3DCF385816}"/>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71" name="Group 113">
                <a:extLst>
                  <a:ext uri="{FF2B5EF4-FFF2-40B4-BE49-F238E27FC236}">
                    <a16:creationId xmlns:a16="http://schemas.microsoft.com/office/drawing/2014/main" id="{121994F5-D4CA-EE4D-B29F-D2728842714D}"/>
                  </a:ext>
                </a:extLst>
              </p:cNvPr>
              <p:cNvGrpSpPr>
                <a:grpSpLocks/>
              </p:cNvGrpSpPr>
              <p:nvPr/>
            </p:nvGrpSpPr>
            <p:grpSpPr bwMode="auto">
              <a:xfrm>
                <a:off x="1968" y="5328"/>
                <a:ext cx="384" cy="192"/>
                <a:chOff x="2304" y="2160"/>
                <a:chExt cx="384" cy="192"/>
              </a:xfrm>
            </p:grpSpPr>
            <p:sp>
              <p:nvSpPr>
                <p:cNvPr id="78878" name="Rectangle 114">
                  <a:extLst>
                    <a:ext uri="{FF2B5EF4-FFF2-40B4-BE49-F238E27FC236}">
                      <a16:creationId xmlns:a16="http://schemas.microsoft.com/office/drawing/2014/main" id="{98552B32-370E-904B-B404-4F13ECDD8E01}"/>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79" name="Line 115">
                  <a:extLst>
                    <a:ext uri="{FF2B5EF4-FFF2-40B4-BE49-F238E27FC236}">
                      <a16:creationId xmlns:a16="http://schemas.microsoft.com/office/drawing/2014/main" id="{2FCE3ABC-80C3-7044-BA6F-AB3DE8858920}"/>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0" name="Line 116">
                  <a:extLst>
                    <a:ext uri="{FF2B5EF4-FFF2-40B4-BE49-F238E27FC236}">
                      <a16:creationId xmlns:a16="http://schemas.microsoft.com/office/drawing/2014/main" id="{A4B07A5F-FFA2-9648-9790-ED523C3DE9A9}"/>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1" name="Line 117">
                  <a:extLst>
                    <a:ext uri="{FF2B5EF4-FFF2-40B4-BE49-F238E27FC236}">
                      <a16:creationId xmlns:a16="http://schemas.microsoft.com/office/drawing/2014/main" id="{FD3D3A31-6084-284B-B7E9-F1CB90031785}"/>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82" name="Line 118">
                  <a:extLst>
                    <a:ext uri="{FF2B5EF4-FFF2-40B4-BE49-F238E27FC236}">
                      <a16:creationId xmlns:a16="http://schemas.microsoft.com/office/drawing/2014/main" id="{8F2BA3C6-7E90-C144-80A0-0A4E54014E7F}"/>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78872" name="Group 119">
                <a:extLst>
                  <a:ext uri="{FF2B5EF4-FFF2-40B4-BE49-F238E27FC236}">
                    <a16:creationId xmlns:a16="http://schemas.microsoft.com/office/drawing/2014/main" id="{1C0348EC-FAB2-6B4C-87DF-74D7AD87AAB7}"/>
                  </a:ext>
                </a:extLst>
              </p:cNvPr>
              <p:cNvGrpSpPr>
                <a:grpSpLocks/>
              </p:cNvGrpSpPr>
              <p:nvPr/>
            </p:nvGrpSpPr>
            <p:grpSpPr bwMode="auto">
              <a:xfrm>
                <a:off x="1968" y="5568"/>
                <a:ext cx="384" cy="192"/>
                <a:chOff x="2304" y="2160"/>
                <a:chExt cx="384" cy="192"/>
              </a:xfrm>
            </p:grpSpPr>
            <p:sp>
              <p:nvSpPr>
                <p:cNvPr id="78873" name="Rectangle 120">
                  <a:extLst>
                    <a:ext uri="{FF2B5EF4-FFF2-40B4-BE49-F238E27FC236}">
                      <a16:creationId xmlns:a16="http://schemas.microsoft.com/office/drawing/2014/main" id="{36878633-CCF6-DC43-85C4-029555806B0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74" name="Line 121">
                  <a:extLst>
                    <a:ext uri="{FF2B5EF4-FFF2-40B4-BE49-F238E27FC236}">
                      <a16:creationId xmlns:a16="http://schemas.microsoft.com/office/drawing/2014/main" id="{6572ED76-C8BE-7B4B-8FEF-D70A535CE25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5" name="Line 122">
                  <a:extLst>
                    <a:ext uri="{FF2B5EF4-FFF2-40B4-BE49-F238E27FC236}">
                      <a16:creationId xmlns:a16="http://schemas.microsoft.com/office/drawing/2014/main" id="{CB6F9A67-650B-3540-8AE7-0E32CFF3D1C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6" name="Line 123">
                  <a:extLst>
                    <a:ext uri="{FF2B5EF4-FFF2-40B4-BE49-F238E27FC236}">
                      <a16:creationId xmlns:a16="http://schemas.microsoft.com/office/drawing/2014/main" id="{FA89A23C-B2BB-4D4B-80C9-E1D192D97B8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77" name="Line 124">
                  <a:extLst>
                    <a:ext uri="{FF2B5EF4-FFF2-40B4-BE49-F238E27FC236}">
                      <a16:creationId xmlns:a16="http://schemas.microsoft.com/office/drawing/2014/main" id="{54BBD4B1-1579-5247-858A-B6BCE4CA1B20}"/>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60" name="Group 125">
              <a:extLst>
                <a:ext uri="{FF2B5EF4-FFF2-40B4-BE49-F238E27FC236}">
                  <a16:creationId xmlns:a16="http://schemas.microsoft.com/office/drawing/2014/main" id="{8D8CA4B8-B2CD-E24C-8E77-34ECD3287649}"/>
                </a:ext>
              </a:extLst>
            </p:cNvPr>
            <p:cNvGrpSpPr>
              <a:grpSpLocks/>
            </p:cNvGrpSpPr>
            <p:nvPr/>
          </p:nvGrpSpPr>
          <p:grpSpPr bwMode="auto">
            <a:xfrm rot="-5400000">
              <a:off x="2566" y="2469"/>
              <a:ext cx="182" cy="2237"/>
              <a:chOff x="1968" y="1008"/>
              <a:chExt cx="384" cy="4752"/>
            </a:xfrm>
          </p:grpSpPr>
          <p:grpSp>
            <p:nvGrpSpPr>
              <p:cNvPr id="54157" name="Group 126">
                <a:extLst>
                  <a:ext uri="{FF2B5EF4-FFF2-40B4-BE49-F238E27FC236}">
                    <a16:creationId xmlns:a16="http://schemas.microsoft.com/office/drawing/2014/main" id="{FCE1FDAB-9EC3-7F48-8087-B86CCE39C867}"/>
                  </a:ext>
                </a:extLst>
              </p:cNvPr>
              <p:cNvGrpSpPr>
                <a:grpSpLocks/>
              </p:cNvGrpSpPr>
              <p:nvPr/>
            </p:nvGrpSpPr>
            <p:grpSpPr bwMode="auto">
              <a:xfrm>
                <a:off x="1968" y="1008"/>
                <a:ext cx="384" cy="192"/>
                <a:chOff x="2304" y="2160"/>
                <a:chExt cx="384" cy="192"/>
              </a:xfrm>
            </p:grpSpPr>
            <p:sp>
              <p:nvSpPr>
                <p:cNvPr id="78848" name="Rectangle 127">
                  <a:extLst>
                    <a:ext uri="{FF2B5EF4-FFF2-40B4-BE49-F238E27FC236}">
                      <a16:creationId xmlns:a16="http://schemas.microsoft.com/office/drawing/2014/main" id="{CB7DEAEC-9A81-2843-8627-6D25D21AEEA3}"/>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78849" name="Line 128">
                  <a:extLst>
                    <a:ext uri="{FF2B5EF4-FFF2-40B4-BE49-F238E27FC236}">
                      <a16:creationId xmlns:a16="http://schemas.microsoft.com/office/drawing/2014/main" id="{A18EE829-6DDE-2843-92F4-0A81A73840D4}"/>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0" name="Line 129">
                  <a:extLst>
                    <a:ext uri="{FF2B5EF4-FFF2-40B4-BE49-F238E27FC236}">
                      <a16:creationId xmlns:a16="http://schemas.microsoft.com/office/drawing/2014/main" id="{486D64DB-1ACD-8843-8616-6F125D42147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1" name="Line 130">
                  <a:extLst>
                    <a:ext uri="{FF2B5EF4-FFF2-40B4-BE49-F238E27FC236}">
                      <a16:creationId xmlns:a16="http://schemas.microsoft.com/office/drawing/2014/main" id="{E189704C-6074-FA42-A3E4-AEB7F1321749}"/>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852" name="Line 131">
                  <a:extLst>
                    <a:ext uri="{FF2B5EF4-FFF2-40B4-BE49-F238E27FC236}">
                      <a16:creationId xmlns:a16="http://schemas.microsoft.com/office/drawing/2014/main" id="{641AB846-29DD-C147-9D0D-70FF5324180F}"/>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58" name="Group 132">
                <a:extLst>
                  <a:ext uri="{FF2B5EF4-FFF2-40B4-BE49-F238E27FC236}">
                    <a16:creationId xmlns:a16="http://schemas.microsoft.com/office/drawing/2014/main" id="{6FE5C174-F0D8-2E42-8D44-CB7BDC846DFD}"/>
                  </a:ext>
                </a:extLst>
              </p:cNvPr>
              <p:cNvGrpSpPr>
                <a:grpSpLocks/>
              </p:cNvGrpSpPr>
              <p:nvPr/>
            </p:nvGrpSpPr>
            <p:grpSpPr bwMode="auto">
              <a:xfrm>
                <a:off x="1968" y="1248"/>
                <a:ext cx="384" cy="192"/>
                <a:chOff x="2304" y="2160"/>
                <a:chExt cx="384" cy="192"/>
              </a:xfrm>
            </p:grpSpPr>
            <p:sp>
              <p:nvSpPr>
                <p:cNvPr id="54267" name="Rectangle 133">
                  <a:extLst>
                    <a:ext uri="{FF2B5EF4-FFF2-40B4-BE49-F238E27FC236}">
                      <a16:creationId xmlns:a16="http://schemas.microsoft.com/office/drawing/2014/main" id="{AD5BADC3-C218-B347-8871-3836C880053B}"/>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68" name="Line 134">
                  <a:extLst>
                    <a:ext uri="{FF2B5EF4-FFF2-40B4-BE49-F238E27FC236}">
                      <a16:creationId xmlns:a16="http://schemas.microsoft.com/office/drawing/2014/main" id="{129ED636-8C7D-8F4B-8AF3-E9AE85C56C96}"/>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69" name="Line 135">
                  <a:extLst>
                    <a:ext uri="{FF2B5EF4-FFF2-40B4-BE49-F238E27FC236}">
                      <a16:creationId xmlns:a16="http://schemas.microsoft.com/office/drawing/2014/main" id="{73B8F834-4C66-0142-A6CA-E959D7B8CD9C}"/>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0" name="Line 136">
                  <a:extLst>
                    <a:ext uri="{FF2B5EF4-FFF2-40B4-BE49-F238E27FC236}">
                      <a16:creationId xmlns:a16="http://schemas.microsoft.com/office/drawing/2014/main" id="{493A84D4-D2DB-944C-AA15-5320F578C56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71" name="Line 137">
                  <a:extLst>
                    <a:ext uri="{FF2B5EF4-FFF2-40B4-BE49-F238E27FC236}">
                      <a16:creationId xmlns:a16="http://schemas.microsoft.com/office/drawing/2014/main" id="{7C26E532-231D-7141-A551-67C162D8502F}"/>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59" name="Group 138">
                <a:extLst>
                  <a:ext uri="{FF2B5EF4-FFF2-40B4-BE49-F238E27FC236}">
                    <a16:creationId xmlns:a16="http://schemas.microsoft.com/office/drawing/2014/main" id="{D6FAE255-E548-0047-B735-AB0A649CF9CA}"/>
                  </a:ext>
                </a:extLst>
              </p:cNvPr>
              <p:cNvGrpSpPr>
                <a:grpSpLocks/>
              </p:cNvGrpSpPr>
              <p:nvPr/>
            </p:nvGrpSpPr>
            <p:grpSpPr bwMode="auto">
              <a:xfrm>
                <a:off x="1968" y="1488"/>
                <a:ext cx="384" cy="192"/>
                <a:chOff x="2304" y="2160"/>
                <a:chExt cx="384" cy="192"/>
              </a:xfrm>
            </p:grpSpPr>
            <p:sp>
              <p:nvSpPr>
                <p:cNvPr id="54262" name="Rectangle 139">
                  <a:extLst>
                    <a:ext uri="{FF2B5EF4-FFF2-40B4-BE49-F238E27FC236}">
                      <a16:creationId xmlns:a16="http://schemas.microsoft.com/office/drawing/2014/main" id="{E870607B-AB42-5845-B255-7FF44611AEF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63" name="Line 140">
                  <a:extLst>
                    <a:ext uri="{FF2B5EF4-FFF2-40B4-BE49-F238E27FC236}">
                      <a16:creationId xmlns:a16="http://schemas.microsoft.com/office/drawing/2014/main" id="{1D304B2E-DFB0-2C44-9870-74162C368A10}"/>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64" name="Line 141">
                  <a:extLst>
                    <a:ext uri="{FF2B5EF4-FFF2-40B4-BE49-F238E27FC236}">
                      <a16:creationId xmlns:a16="http://schemas.microsoft.com/office/drawing/2014/main" id="{EEE23918-3D6D-5B47-AC98-9A70FE578E4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65" name="Line 142">
                  <a:extLst>
                    <a:ext uri="{FF2B5EF4-FFF2-40B4-BE49-F238E27FC236}">
                      <a16:creationId xmlns:a16="http://schemas.microsoft.com/office/drawing/2014/main" id="{659BAFCF-81AD-3140-AC18-C535B6CB54E6}"/>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66" name="Line 143">
                  <a:extLst>
                    <a:ext uri="{FF2B5EF4-FFF2-40B4-BE49-F238E27FC236}">
                      <a16:creationId xmlns:a16="http://schemas.microsoft.com/office/drawing/2014/main" id="{4EB82F72-C254-E14C-AC67-5312C2D957D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0" name="Group 144">
                <a:extLst>
                  <a:ext uri="{FF2B5EF4-FFF2-40B4-BE49-F238E27FC236}">
                    <a16:creationId xmlns:a16="http://schemas.microsoft.com/office/drawing/2014/main" id="{4B0BADC7-CE30-1C42-B2AB-CA81FD9F0FE5}"/>
                  </a:ext>
                </a:extLst>
              </p:cNvPr>
              <p:cNvGrpSpPr>
                <a:grpSpLocks/>
              </p:cNvGrpSpPr>
              <p:nvPr/>
            </p:nvGrpSpPr>
            <p:grpSpPr bwMode="auto">
              <a:xfrm>
                <a:off x="1968" y="1728"/>
                <a:ext cx="384" cy="192"/>
                <a:chOff x="2304" y="2160"/>
                <a:chExt cx="384" cy="192"/>
              </a:xfrm>
            </p:grpSpPr>
            <p:sp>
              <p:nvSpPr>
                <p:cNvPr id="54257" name="Rectangle 145">
                  <a:extLst>
                    <a:ext uri="{FF2B5EF4-FFF2-40B4-BE49-F238E27FC236}">
                      <a16:creationId xmlns:a16="http://schemas.microsoft.com/office/drawing/2014/main" id="{8AF11F3F-0816-6145-8705-4610F938195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58" name="Line 146">
                  <a:extLst>
                    <a:ext uri="{FF2B5EF4-FFF2-40B4-BE49-F238E27FC236}">
                      <a16:creationId xmlns:a16="http://schemas.microsoft.com/office/drawing/2014/main" id="{350F27CB-5949-AA47-9CF6-F04320392C78}"/>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59" name="Line 147">
                  <a:extLst>
                    <a:ext uri="{FF2B5EF4-FFF2-40B4-BE49-F238E27FC236}">
                      <a16:creationId xmlns:a16="http://schemas.microsoft.com/office/drawing/2014/main" id="{BD0BEC5F-0F4B-0E4D-94FD-B464F72CB5DB}"/>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60" name="Line 148">
                  <a:extLst>
                    <a:ext uri="{FF2B5EF4-FFF2-40B4-BE49-F238E27FC236}">
                      <a16:creationId xmlns:a16="http://schemas.microsoft.com/office/drawing/2014/main" id="{6C5F5A2D-8F2F-9743-BE12-EE74AC44CCC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61" name="Line 149">
                  <a:extLst>
                    <a:ext uri="{FF2B5EF4-FFF2-40B4-BE49-F238E27FC236}">
                      <a16:creationId xmlns:a16="http://schemas.microsoft.com/office/drawing/2014/main" id="{B6001196-2165-3D4F-B051-5E90691DDF6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1" name="Group 150">
                <a:extLst>
                  <a:ext uri="{FF2B5EF4-FFF2-40B4-BE49-F238E27FC236}">
                    <a16:creationId xmlns:a16="http://schemas.microsoft.com/office/drawing/2014/main" id="{1F850A60-EE2F-A64D-868D-85FE2D0D5438}"/>
                  </a:ext>
                </a:extLst>
              </p:cNvPr>
              <p:cNvGrpSpPr>
                <a:grpSpLocks/>
              </p:cNvGrpSpPr>
              <p:nvPr/>
            </p:nvGrpSpPr>
            <p:grpSpPr bwMode="auto">
              <a:xfrm>
                <a:off x="1968" y="1968"/>
                <a:ext cx="384" cy="192"/>
                <a:chOff x="2304" y="2160"/>
                <a:chExt cx="384" cy="192"/>
              </a:xfrm>
            </p:grpSpPr>
            <p:sp>
              <p:nvSpPr>
                <p:cNvPr id="54252" name="Rectangle 151">
                  <a:extLst>
                    <a:ext uri="{FF2B5EF4-FFF2-40B4-BE49-F238E27FC236}">
                      <a16:creationId xmlns:a16="http://schemas.microsoft.com/office/drawing/2014/main" id="{ED7B0440-66D1-814C-A0B7-43B31AAA3358}"/>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53" name="Line 152">
                  <a:extLst>
                    <a:ext uri="{FF2B5EF4-FFF2-40B4-BE49-F238E27FC236}">
                      <a16:creationId xmlns:a16="http://schemas.microsoft.com/office/drawing/2014/main" id="{3E953056-7E3C-0C42-BF24-5BBE9E3FF531}"/>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54" name="Line 153">
                  <a:extLst>
                    <a:ext uri="{FF2B5EF4-FFF2-40B4-BE49-F238E27FC236}">
                      <a16:creationId xmlns:a16="http://schemas.microsoft.com/office/drawing/2014/main" id="{EF55158D-4F28-C242-8B2C-13A857644CB2}"/>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55" name="Line 154">
                  <a:extLst>
                    <a:ext uri="{FF2B5EF4-FFF2-40B4-BE49-F238E27FC236}">
                      <a16:creationId xmlns:a16="http://schemas.microsoft.com/office/drawing/2014/main" id="{C5A87BAD-6C62-F74B-9043-D205650CBCBA}"/>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56" name="Line 155">
                  <a:extLst>
                    <a:ext uri="{FF2B5EF4-FFF2-40B4-BE49-F238E27FC236}">
                      <a16:creationId xmlns:a16="http://schemas.microsoft.com/office/drawing/2014/main" id="{2D4E4601-2198-2B49-A502-DCACA69BBA7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2" name="Group 156">
                <a:extLst>
                  <a:ext uri="{FF2B5EF4-FFF2-40B4-BE49-F238E27FC236}">
                    <a16:creationId xmlns:a16="http://schemas.microsoft.com/office/drawing/2014/main" id="{A9DE202A-43F8-FB49-BC4C-E029510F26B8}"/>
                  </a:ext>
                </a:extLst>
              </p:cNvPr>
              <p:cNvGrpSpPr>
                <a:grpSpLocks/>
              </p:cNvGrpSpPr>
              <p:nvPr/>
            </p:nvGrpSpPr>
            <p:grpSpPr bwMode="auto">
              <a:xfrm>
                <a:off x="1968" y="2208"/>
                <a:ext cx="384" cy="192"/>
                <a:chOff x="2304" y="2160"/>
                <a:chExt cx="384" cy="192"/>
              </a:xfrm>
            </p:grpSpPr>
            <p:sp>
              <p:nvSpPr>
                <p:cNvPr id="54247" name="Rectangle 157">
                  <a:extLst>
                    <a:ext uri="{FF2B5EF4-FFF2-40B4-BE49-F238E27FC236}">
                      <a16:creationId xmlns:a16="http://schemas.microsoft.com/office/drawing/2014/main" id="{5EDDEF94-FA7F-F442-886D-6A85AE4C499E}"/>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48" name="Line 158">
                  <a:extLst>
                    <a:ext uri="{FF2B5EF4-FFF2-40B4-BE49-F238E27FC236}">
                      <a16:creationId xmlns:a16="http://schemas.microsoft.com/office/drawing/2014/main" id="{629079B1-B0E6-D847-BBA3-F2CAA0B41F0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49" name="Line 159">
                  <a:extLst>
                    <a:ext uri="{FF2B5EF4-FFF2-40B4-BE49-F238E27FC236}">
                      <a16:creationId xmlns:a16="http://schemas.microsoft.com/office/drawing/2014/main" id="{89AB9028-6399-BF4A-9ADA-3ECE1F5A42AA}"/>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50" name="Line 160">
                  <a:extLst>
                    <a:ext uri="{FF2B5EF4-FFF2-40B4-BE49-F238E27FC236}">
                      <a16:creationId xmlns:a16="http://schemas.microsoft.com/office/drawing/2014/main" id="{B44AD858-8D50-2147-8073-54EAFF425E56}"/>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51" name="Line 161">
                  <a:extLst>
                    <a:ext uri="{FF2B5EF4-FFF2-40B4-BE49-F238E27FC236}">
                      <a16:creationId xmlns:a16="http://schemas.microsoft.com/office/drawing/2014/main" id="{4FF8F87F-A219-504C-B8D8-CDB4DE39B2A5}"/>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3" name="Group 162">
                <a:extLst>
                  <a:ext uri="{FF2B5EF4-FFF2-40B4-BE49-F238E27FC236}">
                    <a16:creationId xmlns:a16="http://schemas.microsoft.com/office/drawing/2014/main" id="{B731F0A1-3CE3-CA43-9FD7-CF4639AF6A35}"/>
                  </a:ext>
                </a:extLst>
              </p:cNvPr>
              <p:cNvGrpSpPr>
                <a:grpSpLocks/>
              </p:cNvGrpSpPr>
              <p:nvPr/>
            </p:nvGrpSpPr>
            <p:grpSpPr bwMode="auto">
              <a:xfrm>
                <a:off x="1968" y="2448"/>
                <a:ext cx="384" cy="192"/>
                <a:chOff x="2304" y="2160"/>
                <a:chExt cx="384" cy="192"/>
              </a:xfrm>
            </p:grpSpPr>
            <p:sp>
              <p:nvSpPr>
                <p:cNvPr id="54242" name="Rectangle 163">
                  <a:extLst>
                    <a:ext uri="{FF2B5EF4-FFF2-40B4-BE49-F238E27FC236}">
                      <a16:creationId xmlns:a16="http://schemas.microsoft.com/office/drawing/2014/main" id="{3F3E9FF7-AE6D-0E46-8609-3ED811DDD1D2}"/>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43" name="Line 164">
                  <a:extLst>
                    <a:ext uri="{FF2B5EF4-FFF2-40B4-BE49-F238E27FC236}">
                      <a16:creationId xmlns:a16="http://schemas.microsoft.com/office/drawing/2014/main" id="{01BF83A2-F9F5-3545-80F3-F0A65A70263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44" name="Line 165">
                  <a:extLst>
                    <a:ext uri="{FF2B5EF4-FFF2-40B4-BE49-F238E27FC236}">
                      <a16:creationId xmlns:a16="http://schemas.microsoft.com/office/drawing/2014/main" id="{B1F899CF-67B2-A347-9292-C6E4697BFDF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45" name="Line 166">
                  <a:extLst>
                    <a:ext uri="{FF2B5EF4-FFF2-40B4-BE49-F238E27FC236}">
                      <a16:creationId xmlns:a16="http://schemas.microsoft.com/office/drawing/2014/main" id="{37A03DB5-7747-454A-B9C1-A750BCD67800}"/>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46" name="Line 167">
                  <a:extLst>
                    <a:ext uri="{FF2B5EF4-FFF2-40B4-BE49-F238E27FC236}">
                      <a16:creationId xmlns:a16="http://schemas.microsoft.com/office/drawing/2014/main" id="{BD844674-275D-4144-B9DD-13AD3A3D9C1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4" name="Group 168">
                <a:extLst>
                  <a:ext uri="{FF2B5EF4-FFF2-40B4-BE49-F238E27FC236}">
                    <a16:creationId xmlns:a16="http://schemas.microsoft.com/office/drawing/2014/main" id="{4796ECC6-D61D-C74A-93E8-CA08FC43F753}"/>
                  </a:ext>
                </a:extLst>
              </p:cNvPr>
              <p:cNvGrpSpPr>
                <a:grpSpLocks/>
              </p:cNvGrpSpPr>
              <p:nvPr/>
            </p:nvGrpSpPr>
            <p:grpSpPr bwMode="auto">
              <a:xfrm>
                <a:off x="1968" y="2688"/>
                <a:ext cx="384" cy="192"/>
                <a:chOff x="2304" y="2160"/>
                <a:chExt cx="384" cy="192"/>
              </a:xfrm>
            </p:grpSpPr>
            <p:sp>
              <p:nvSpPr>
                <p:cNvPr id="54237" name="Rectangle 169">
                  <a:extLst>
                    <a:ext uri="{FF2B5EF4-FFF2-40B4-BE49-F238E27FC236}">
                      <a16:creationId xmlns:a16="http://schemas.microsoft.com/office/drawing/2014/main" id="{60FBE615-6E2D-C545-B2A6-5FD620D6DBA3}"/>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38" name="Line 170">
                  <a:extLst>
                    <a:ext uri="{FF2B5EF4-FFF2-40B4-BE49-F238E27FC236}">
                      <a16:creationId xmlns:a16="http://schemas.microsoft.com/office/drawing/2014/main" id="{D6C44CE1-9FB2-384E-B130-026BC0C9460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39" name="Line 171">
                  <a:extLst>
                    <a:ext uri="{FF2B5EF4-FFF2-40B4-BE49-F238E27FC236}">
                      <a16:creationId xmlns:a16="http://schemas.microsoft.com/office/drawing/2014/main" id="{3295358B-78A3-2143-8D98-F3FA4D00669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40" name="Line 172">
                  <a:extLst>
                    <a:ext uri="{FF2B5EF4-FFF2-40B4-BE49-F238E27FC236}">
                      <a16:creationId xmlns:a16="http://schemas.microsoft.com/office/drawing/2014/main" id="{5C9A1523-8399-3E44-9C74-975CD6983E19}"/>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41" name="Line 173">
                  <a:extLst>
                    <a:ext uri="{FF2B5EF4-FFF2-40B4-BE49-F238E27FC236}">
                      <a16:creationId xmlns:a16="http://schemas.microsoft.com/office/drawing/2014/main" id="{2D80D2D1-8D3E-8A4A-A2E9-3245CC96125D}"/>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5" name="Group 174">
                <a:extLst>
                  <a:ext uri="{FF2B5EF4-FFF2-40B4-BE49-F238E27FC236}">
                    <a16:creationId xmlns:a16="http://schemas.microsoft.com/office/drawing/2014/main" id="{0ACD93F2-10F7-4C49-85F9-0A61D62CCC38}"/>
                  </a:ext>
                </a:extLst>
              </p:cNvPr>
              <p:cNvGrpSpPr>
                <a:grpSpLocks/>
              </p:cNvGrpSpPr>
              <p:nvPr/>
            </p:nvGrpSpPr>
            <p:grpSpPr bwMode="auto">
              <a:xfrm>
                <a:off x="1968" y="2928"/>
                <a:ext cx="384" cy="192"/>
                <a:chOff x="2304" y="2160"/>
                <a:chExt cx="384" cy="192"/>
              </a:xfrm>
            </p:grpSpPr>
            <p:sp>
              <p:nvSpPr>
                <p:cNvPr id="54232" name="Rectangle 175">
                  <a:extLst>
                    <a:ext uri="{FF2B5EF4-FFF2-40B4-BE49-F238E27FC236}">
                      <a16:creationId xmlns:a16="http://schemas.microsoft.com/office/drawing/2014/main" id="{DF5ED3AD-5083-6D47-8FDA-FAA6900FDF4A}"/>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33" name="Line 176">
                  <a:extLst>
                    <a:ext uri="{FF2B5EF4-FFF2-40B4-BE49-F238E27FC236}">
                      <a16:creationId xmlns:a16="http://schemas.microsoft.com/office/drawing/2014/main" id="{C9975FD9-BBE6-4E43-A7C9-57335D3208B3}"/>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34" name="Line 177">
                  <a:extLst>
                    <a:ext uri="{FF2B5EF4-FFF2-40B4-BE49-F238E27FC236}">
                      <a16:creationId xmlns:a16="http://schemas.microsoft.com/office/drawing/2014/main" id="{9B4B3CC5-7617-AB4A-8606-F710F10DD1E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35" name="Line 178">
                  <a:extLst>
                    <a:ext uri="{FF2B5EF4-FFF2-40B4-BE49-F238E27FC236}">
                      <a16:creationId xmlns:a16="http://schemas.microsoft.com/office/drawing/2014/main" id="{CC5B13C2-E7C0-7B45-BAFA-C6FBFD789DE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36" name="Line 179">
                  <a:extLst>
                    <a:ext uri="{FF2B5EF4-FFF2-40B4-BE49-F238E27FC236}">
                      <a16:creationId xmlns:a16="http://schemas.microsoft.com/office/drawing/2014/main" id="{F64F72C5-44C6-AA41-88B9-7062766F821F}"/>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6" name="Group 180">
                <a:extLst>
                  <a:ext uri="{FF2B5EF4-FFF2-40B4-BE49-F238E27FC236}">
                    <a16:creationId xmlns:a16="http://schemas.microsoft.com/office/drawing/2014/main" id="{175BA1A9-3846-B649-B6B9-D038858AC957}"/>
                  </a:ext>
                </a:extLst>
              </p:cNvPr>
              <p:cNvGrpSpPr>
                <a:grpSpLocks/>
              </p:cNvGrpSpPr>
              <p:nvPr/>
            </p:nvGrpSpPr>
            <p:grpSpPr bwMode="auto">
              <a:xfrm>
                <a:off x="1968" y="3168"/>
                <a:ext cx="384" cy="192"/>
                <a:chOff x="2304" y="2160"/>
                <a:chExt cx="384" cy="192"/>
              </a:xfrm>
            </p:grpSpPr>
            <p:sp>
              <p:nvSpPr>
                <p:cNvPr id="54227" name="Rectangle 181">
                  <a:extLst>
                    <a:ext uri="{FF2B5EF4-FFF2-40B4-BE49-F238E27FC236}">
                      <a16:creationId xmlns:a16="http://schemas.microsoft.com/office/drawing/2014/main" id="{8909C025-6769-8044-ADA4-592B6A6E4B0B}"/>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28" name="Line 182">
                  <a:extLst>
                    <a:ext uri="{FF2B5EF4-FFF2-40B4-BE49-F238E27FC236}">
                      <a16:creationId xmlns:a16="http://schemas.microsoft.com/office/drawing/2014/main" id="{03A55211-4AB2-6B4E-B216-3A03FA067E9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29" name="Line 183">
                  <a:extLst>
                    <a:ext uri="{FF2B5EF4-FFF2-40B4-BE49-F238E27FC236}">
                      <a16:creationId xmlns:a16="http://schemas.microsoft.com/office/drawing/2014/main" id="{06DDB439-018C-6840-A298-DD1E174E936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30" name="Line 184">
                  <a:extLst>
                    <a:ext uri="{FF2B5EF4-FFF2-40B4-BE49-F238E27FC236}">
                      <a16:creationId xmlns:a16="http://schemas.microsoft.com/office/drawing/2014/main" id="{CEA4D6B7-DD47-604C-AA84-4C4ED353AF83}"/>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31" name="Line 185">
                  <a:extLst>
                    <a:ext uri="{FF2B5EF4-FFF2-40B4-BE49-F238E27FC236}">
                      <a16:creationId xmlns:a16="http://schemas.microsoft.com/office/drawing/2014/main" id="{ABBE7B8E-EF2D-684E-AFC6-18A38552A647}"/>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7" name="Group 186">
                <a:extLst>
                  <a:ext uri="{FF2B5EF4-FFF2-40B4-BE49-F238E27FC236}">
                    <a16:creationId xmlns:a16="http://schemas.microsoft.com/office/drawing/2014/main" id="{A18EBA78-33D3-AB47-9DBB-41DB1A3765C3}"/>
                  </a:ext>
                </a:extLst>
              </p:cNvPr>
              <p:cNvGrpSpPr>
                <a:grpSpLocks/>
              </p:cNvGrpSpPr>
              <p:nvPr/>
            </p:nvGrpSpPr>
            <p:grpSpPr bwMode="auto">
              <a:xfrm>
                <a:off x="1968" y="3408"/>
                <a:ext cx="384" cy="192"/>
                <a:chOff x="2304" y="2160"/>
                <a:chExt cx="384" cy="192"/>
              </a:xfrm>
            </p:grpSpPr>
            <p:sp>
              <p:nvSpPr>
                <p:cNvPr id="54222" name="Rectangle 187">
                  <a:extLst>
                    <a:ext uri="{FF2B5EF4-FFF2-40B4-BE49-F238E27FC236}">
                      <a16:creationId xmlns:a16="http://schemas.microsoft.com/office/drawing/2014/main" id="{A32D81EF-50D0-2645-88D7-64A071FCA06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23" name="Line 188">
                  <a:extLst>
                    <a:ext uri="{FF2B5EF4-FFF2-40B4-BE49-F238E27FC236}">
                      <a16:creationId xmlns:a16="http://schemas.microsoft.com/office/drawing/2014/main" id="{F06CDDE7-1641-B843-AD43-24C31768DAF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24" name="Line 189">
                  <a:extLst>
                    <a:ext uri="{FF2B5EF4-FFF2-40B4-BE49-F238E27FC236}">
                      <a16:creationId xmlns:a16="http://schemas.microsoft.com/office/drawing/2014/main" id="{CC86D437-3C0D-244C-82FE-85DA49DEA938}"/>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25" name="Line 190">
                  <a:extLst>
                    <a:ext uri="{FF2B5EF4-FFF2-40B4-BE49-F238E27FC236}">
                      <a16:creationId xmlns:a16="http://schemas.microsoft.com/office/drawing/2014/main" id="{AED19869-9BC4-E043-B0EA-75150905D9C9}"/>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26" name="Line 191">
                  <a:extLst>
                    <a:ext uri="{FF2B5EF4-FFF2-40B4-BE49-F238E27FC236}">
                      <a16:creationId xmlns:a16="http://schemas.microsoft.com/office/drawing/2014/main" id="{EFDD0E71-0694-6D4A-B550-91AA1654A959}"/>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8" name="Group 192">
                <a:extLst>
                  <a:ext uri="{FF2B5EF4-FFF2-40B4-BE49-F238E27FC236}">
                    <a16:creationId xmlns:a16="http://schemas.microsoft.com/office/drawing/2014/main" id="{C745214C-D94A-E441-A875-41403C866CF4}"/>
                  </a:ext>
                </a:extLst>
              </p:cNvPr>
              <p:cNvGrpSpPr>
                <a:grpSpLocks/>
              </p:cNvGrpSpPr>
              <p:nvPr/>
            </p:nvGrpSpPr>
            <p:grpSpPr bwMode="auto">
              <a:xfrm>
                <a:off x="1968" y="3648"/>
                <a:ext cx="384" cy="192"/>
                <a:chOff x="2304" y="2160"/>
                <a:chExt cx="384" cy="192"/>
              </a:xfrm>
            </p:grpSpPr>
            <p:sp>
              <p:nvSpPr>
                <p:cNvPr id="54217" name="Rectangle 193">
                  <a:extLst>
                    <a:ext uri="{FF2B5EF4-FFF2-40B4-BE49-F238E27FC236}">
                      <a16:creationId xmlns:a16="http://schemas.microsoft.com/office/drawing/2014/main" id="{3EB10CFB-DF0E-CC4A-A3C6-18C3DBD10FC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18" name="Line 194">
                  <a:extLst>
                    <a:ext uri="{FF2B5EF4-FFF2-40B4-BE49-F238E27FC236}">
                      <a16:creationId xmlns:a16="http://schemas.microsoft.com/office/drawing/2014/main" id="{7038A8FA-3159-8040-98BA-FB04FBA50F21}"/>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19" name="Line 195">
                  <a:extLst>
                    <a:ext uri="{FF2B5EF4-FFF2-40B4-BE49-F238E27FC236}">
                      <a16:creationId xmlns:a16="http://schemas.microsoft.com/office/drawing/2014/main" id="{F1FB34B3-126B-6349-A11E-FA9DB2841536}"/>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20" name="Line 196">
                  <a:extLst>
                    <a:ext uri="{FF2B5EF4-FFF2-40B4-BE49-F238E27FC236}">
                      <a16:creationId xmlns:a16="http://schemas.microsoft.com/office/drawing/2014/main" id="{89E75C4A-D6AA-C846-B5FB-ADF2A6B5068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21" name="Line 197">
                  <a:extLst>
                    <a:ext uri="{FF2B5EF4-FFF2-40B4-BE49-F238E27FC236}">
                      <a16:creationId xmlns:a16="http://schemas.microsoft.com/office/drawing/2014/main" id="{4C242F4F-A436-2B47-BF28-C556CB9B42F3}"/>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69" name="Group 198">
                <a:extLst>
                  <a:ext uri="{FF2B5EF4-FFF2-40B4-BE49-F238E27FC236}">
                    <a16:creationId xmlns:a16="http://schemas.microsoft.com/office/drawing/2014/main" id="{5E659BEA-8CBF-0441-9387-8752A877A0DC}"/>
                  </a:ext>
                </a:extLst>
              </p:cNvPr>
              <p:cNvGrpSpPr>
                <a:grpSpLocks/>
              </p:cNvGrpSpPr>
              <p:nvPr/>
            </p:nvGrpSpPr>
            <p:grpSpPr bwMode="auto">
              <a:xfrm>
                <a:off x="1968" y="3888"/>
                <a:ext cx="384" cy="192"/>
                <a:chOff x="2304" y="2160"/>
                <a:chExt cx="384" cy="192"/>
              </a:xfrm>
            </p:grpSpPr>
            <p:sp>
              <p:nvSpPr>
                <p:cNvPr id="54212" name="Rectangle 199">
                  <a:extLst>
                    <a:ext uri="{FF2B5EF4-FFF2-40B4-BE49-F238E27FC236}">
                      <a16:creationId xmlns:a16="http://schemas.microsoft.com/office/drawing/2014/main" id="{107C97B8-58DE-A244-A2F4-2494C1C52B9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13" name="Line 200">
                  <a:extLst>
                    <a:ext uri="{FF2B5EF4-FFF2-40B4-BE49-F238E27FC236}">
                      <a16:creationId xmlns:a16="http://schemas.microsoft.com/office/drawing/2014/main" id="{DA0D302C-91C3-F145-A0BE-C3BF0FA350DB}"/>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14" name="Line 201">
                  <a:extLst>
                    <a:ext uri="{FF2B5EF4-FFF2-40B4-BE49-F238E27FC236}">
                      <a16:creationId xmlns:a16="http://schemas.microsoft.com/office/drawing/2014/main" id="{DA212176-BC7E-A44C-A358-93DECF5704D2}"/>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15" name="Line 202">
                  <a:extLst>
                    <a:ext uri="{FF2B5EF4-FFF2-40B4-BE49-F238E27FC236}">
                      <a16:creationId xmlns:a16="http://schemas.microsoft.com/office/drawing/2014/main" id="{A38C1BA4-724C-C247-A237-EDE91417A10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16" name="Line 203">
                  <a:extLst>
                    <a:ext uri="{FF2B5EF4-FFF2-40B4-BE49-F238E27FC236}">
                      <a16:creationId xmlns:a16="http://schemas.microsoft.com/office/drawing/2014/main" id="{77E6199E-B73D-4D4B-96E6-675C0D08500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0" name="Group 204">
                <a:extLst>
                  <a:ext uri="{FF2B5EF4-FFF2-40B4-BE49-F238E27FC236}">
                    <a16:creationId xmlns:a16="http://schemas.microsoft.com/office/drawing/2014/main" id="{A7D278CD-4317-4749-9C73-4BA4FA855062}"/>
                  </a:ext>
                </a:extLst>
              </p:cNvPr>
              <p:cNvGrpSpPr>
                <a:grpSpLocks/>
              </p:cNvGrpSpPr>
              <p:nvPr/>
            </p:nvGrpSpPr>
            <p:grpSpPr bwMode="auto">
              <a:xfrm>
                <a:off x="1968" y="4128"/>
                <a:ext cx="384" cy="192"/>
                <a:chOff x="2304" y="2160"/>
                <a:chExt cx="384" cy="192"/>
              </a:xfrm>
            </p:grpSpPr>
            <p:sp>
              <p:nvSpPr>
                <p:cNvPr id="54207" name="Rectangle 205">
                  <a:extLst>
                    <a:ext uri="{FF2B5EF4-FFF2-40B4-BE49-F238E27FC236}">
                      <a16:creationId xmlns:a16="http://schemas.microsoft.com/office/drawing/2014/main" id="{B3D82D49-9577-2246-8662-9446D4940D3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08" name="Line 206">
                  <a:extLst>
                    <a:ext uri="{FF2B5EF4-FFF2-40B4-BE49-F238E27FC236}">
                      <a16:creationId xmlns:a16="http://schemas.microsoft.com/office/drawing/2014/main" id="{E55911BD-A4F1-1E4C-8CC2-8AA21D572878}"/>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09" name="Line 207">
                  <a:extLst>
                    <a:ext uri="{FF2B5EF4-FFF2-40B4-BE49-F238E27FC236}">
                      <a16:creationId xmlns:a16="http://schemas.microsoft.com/office/drawing/2014/main" id="{0C145AE1-F05A-B848-9A90-8AA6199ED43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10" name="Line 208">
                  <a:extLst>
                    <a:ext uri="{FF2B5EF4-FFF2-40B4-BE49-F238E27FC236}">
                      <a16:creationId xmlns:a16="http://schemas.microsoft.com/office/drawing/2014/main" id="{4EB96F15-3D89-494C-B602-D7611D379C8D}"/>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11" name="Line 209">
                  <a:extLst>
                    <a:ext uri="{FF2B5EF4-FFF2-40B4-BE49-F238E27FC236}">
                      <a16:creationId xmlns:a16="http://schemas.microsoft.com/office/drawing/2014/main" id="{D999BD40-2877-6849-B8B2-676AEADDA587}"/>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1" name="Group 210">
                <a:extLst>
                  <a:ext uri="{FF2B5EF4-FFF2-40B4-BE49-F238E27FC236}">
                    <a16:creationId xmlns:a16="http://schemas.microsoft.com/office/drawing/2014/main" id="{1F0EB13F-C923-B24F-B443-304630F3E937}"/>
                  </a:ext>
                </a:extLst>
              </p:cNvPr>
              <p:cNvGrpSpPr>
                <a:grpSpLocks/>
              </p:cNvGrpSpPr>
              <p:nvPr/>
            </p:nvGrpSpPr>
            <p:grpSpPr bwMode="auto">
              <a:xfrm>
                <a:off x="1968" y="4368"/>
                <a:ext cx="384" cy="192"/>
                <a:chOff x="2304" y="2160"/>
                <a:chExt cx="384" cy="192"/>
              </a:xfrm>
            </p:grpSpPr>
            <p:sp>
              <p:nvSpPr>
                <p:cNvPr id="54202" name="Rectangle 211">
                  <a:extLst>
                    <a:ext uri="{FF2B5EF4-FFF2-40B4-BE49-F238E27FC236}">
                      <a16:creationId xmlns:a16="http://schemas.microsoft.com/office/drawing/2014/main" id="{CE9891E6-2504-A349-B4FB-243A0225B5A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203" name="Line 212">
                  <a:extLst>
                    <a:ext uri="{FF2B5EF4-FFF2-40B4-BE49-F238E27FC236}">
                      <a16:creationId xmlns:a16="http://schemas.microsoft.com/office/drawing/2014/main" id="{C55F5295-D842-0042-A47B-EABA5E1A1CB9}"/>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04" name="Line 213">
                  <a:extLst>
                    <a:ext uri="{FF2B5EF4-FFF2-40B4-BE49-F238E27FC236}">
                      <a16:creationId xmlns:a16="http://schemas.microsoft.com/office/drawing/2014/main" id="{2AE84F65-69C0-C84F-AC05-8075EFBAF16F}"/>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05" name="Line 214">
                  <a:extLst>
                    <a:ext uri="{FF2B5EF4-FFF2-40B4-BE49-F238E27FC236}">
                      <a16:creationId xmlns:a16="http://schemas.microsoft.com/office/drawing/2014/main" id="{AD4BF976-7BDC-164C-AF29-814BDD6AE0AD}"/>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06" name="Line 215">
                  <a:extLst>
                    <a:ext uri="{FF2B5EF4-FFF2-40B4-BE49-F238E27FC236}">
                      <a16:creationId xmlns:a16="http://schemas.microsoft.com/office/drawing/2014/main" id="{8DB6870F-4412-BD46-8F4D-64840C955D6D}"/>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2" name="Group 216">
                <a:extLst>
                  <a:ext uri="{FF2B5EF4-FFF2-40B4-BE49-F238E27FC236}">
                    <a16:creationId xmlns:a16="http://schemas.microsoft.com/office/drawing/2014/main" id="{81A04E74-CF00-634A-B8C7-B08E01F65F83}"/>
                  </a:ext>
                </a:extLst>
              </p:cNvPr>
              <p:cNvGrpSpPr>
                <a:grpSpLocks/>
              </p:cNvGrpSpPr>
              <p:nvPr/>
            </p:nvGrpSpPr>
            <p:grpSpPr bwMode="auto">
              <a:xfrm>
                <a:off x="1968" y="4608"/>
                <a:ext cx="384" cy="192"/>
                <a:chOff x="2304" y="2160"/>
                <a:chExt cx="384" cy="192"/>
              </a:xfrm>
            </p:grpSpPr>
            <p:sp>
              <p:nvSpPr>
                <p:cNvPr id="54197" name="Rectangle 217">
                  <a:extLst>
                    <a:ext uri="{FF2B5EF4-FFF2-40B4-BE49-F238E27FC236}">
                      <a16:creationId xmlns:a16="http://schemas.microsoft.com/office/drawing/2014/main" id="{A021A5E8-9E0E-4142-B16A-48A4D279409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98" name="Line 218">
                  <a:extLst>
                    <a:ext uri="{FF2B5EF4-FFF2-40B4-BE49-F238E27FC236}">
                      <a16:creationId xmlns:a16="http://schemas.microsoft.com/office/drawing/2014/main" id="{92430F38-7C58-C945-A251-B69FCBBA1ED7}"/>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99" name="Line 219">
                  <a:extLst>
                    <a:ext uri="{FF2B5EF4-FFF2-40B4-BE49-F238E27FC236}">
                      <a16:creationId xmlns:a16="http://schemas.microsoft.com/office/drawing/2014/main" id="{9FE17089-2654-7F48-AC65-F16F5E7B85F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00" name="Line 220">
                  <a:extLst>
                    <a:ext uri="{FF2B5EF4-FFF2-40B4-BE49-F238E27FC236}">
                      <a16:creationId xmlns:a16="http://schemas.microsoft.com/office/drawing/2014/main" id="{D94EEF32-D11D-7848-9677-BB957F3C9C8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01" name="Line 221">
                  <a:extLst>
                    <a:ext uri="{FF2B5EF4-FFF2-40B4-BE49-F238E27FC236}">
                      <a16:creationId xmlns:a16="http://schemas.microsoft.com/office/drawing/2014/main" id="{7D1E0256-5B80-2446-BC84-F870417B99F9}"/>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3" name="Group 222">
                <a:extLst>
                  <a:ext uri="{FF2B5EF4-FFF2-40B4-BE49-F238E27FC236}">
                    <a16:creationId xmlns:a16="http://schemas.microsoft.com/office/drawing/2014/main" id="{C412F8E2-B189-D746-9DBC-863AB80592F8}"/>
                  </a:ext>
                </a:extLst>
              </p:cNvPr>
              <p:cNvGrpSpPr>
                <a:grpSpLocks/>
              </p:cNvGrpSpPr>
              <p:nvPr/>
            </p:nvGrpSpPr>
            <p:grpSpPr bwMode="auto">
              <a:xfrm>
                <a:off x="1968" y="4848"/>
                <a:ext cx="384" cy="192"/>
                <a:chOff x="2304" y="2160"/>
                <a:chExt cx="384" cy="192"/>
              </a:xfrm>
            </p:grpSpPr>
            <p:sp>
              <p:nvSpPr>
                <p:cNvPr id="54192" name="Rectangle 223">
                  <a:extLst>
                    <a:ext uri="{FF2B5EF4-FFF2-40B4-BE49-F238E27FC236}">
                      <a16:creationId xmlns:a16="http://schemas.microsoft.com/office/drawing/2014/main" id="{CC4FBF64-E869-CD4C-B6DA-15D086E6B57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93" name="Line 224">
                  <a:extLst>
                    <a:ext uri="{FF2B5EF4-FFF2-40B4-BE49-F238E27FC236}">
                      <a16:creationId xmlns:a16="http://schemas.microsoft.com/office/drawing/2014/main" id="{971567C2-2062-814F-8A34-D169E51CCE2F}"/>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94" name="Line 225">
                  <a:extLst>
                    <a:ext uri="{FF2B5EF4-FFF2-40B4-BE49-F238E27FC236}">
                      <a16:creationId xmlns:a16="http://schemas.microsoft.com/office/drawing/2014/main" id="{6E72E404-7DE1-F143-BCE8-CBC08132D78F}"/>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95" name="Line 226">
                  <a:extLst>
                    <a:ext uri="{FF2B5EF4-FFF2-40B4-BE49-F238E27FC236}">
                      <a16:creationId xmlns:a16="http://schemas.microsoft.com/office/drawing/2014/main" id="{98F4ABEE-31C3-FE47-AE54-609ADD10E67C}"/>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96" name="Line 227">
                  <a:extLst>
                    <a:ext uri="{FF2B5EF4-FFF2-40B4-BE49-F238E27FC236}">
                      <a16:creationId xmlns:a16="http://schemas.microsoft.com/office/drawing/2014/main" id="{B349D744-8564-4F4D-AE7B-975C4790B4D1}"/>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4" name="Group 228">
                <a:extLst>
                  <a:ext uri="{FF2B5EF4-FFF2-40B4-BE49-F238E27FC236}">
                    <a16:creationId xmlns:a16="http://schemas.microsoft.com/office/drawing/2014/main" id="{C186E933-9FDE-2A4F-9606-56BC50D23666}"/>
                  </a:ext>
                </a:extLst>
              </p:cNvPr>
              <p:cNvGrpSpPr>
                <a:grpSpLocks/>
              </p:cNvGrpSpPr>
              <p:nvPr/>
            </p:nvGrpSpPr>
            <p:grpSpPr bwMode="auto">
              <a:xfrm>
                <a:off x="1968" y="5088"/>
                <a:ext cx="384" cy="192"/>
                <a:chOff x="2304" y="2160"/>
                <a:chExt cx="384" cy="192"/>
              </a:xfrm>
            </p:grpSpPr>
            <p:sp>
              <p:nvSpPr>
                <p:cNvPr id="54187" name="Rectangle 229">
                  <a:extLst>
                    <a:ext uri="{FF2B5EF4-FFF2-40B4-BE49-F238E27FC236}">
                      <a16:creationId xmlns:a16="http://schemas.microsoft.com/office/drawing/2014/main" id="{F8F9B0CA-FFB2-A84F-942A-2C315C6542B4}"/>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88" name="Line 230">
                  <a:extLst>
                    <a:ext uri="{FF2B5EF4-FFF2-40B4-BE49-F238E27FC236}">
                      <a16:creationId xmlns:a16="http://schemas.microsoft.com/office/drawing/2014/main" id="{EC45CE2E-F042-C949-8914-6FCD2BD376C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89" name="Line 231">
                  <a:extLst>
                    <a:ext uri="{FF2B5EF4-FFF2-40B4-BE49-F238E27FC236}">
                      <a16:creationId xmlns:a16="http://schemas.microsoft.com/office/drawing/2014/main" id="{56316F6A-5FEC-4844-B124-C4C57F62C95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90" name="Line 232">
                  <a:extLst>
                    <a:ext uri="{FF2B5EF4-FFF2-40B4-BE49-F238E27FC236}">
                      <a16:creationId xmlns:a16="http://schemas.microsoft.com/office/drawing/2014/main" id="{4CEE3195-B6B9-9D47-B4AD-BDC5ACCEE147}"/>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91" name="Line 233">
                  <a:extLst>
                    <a:ext uri="{FF2B5EF4-FFF2-40B4-BE49-F238E27FC236}">
                      <a16:creationId xmlns:a16="http://schemas.microsoft.com/office/drawing/2014/main" id="{07B5DB62-0103-1A45-A1CA-EF687121469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5" name="Group 234">
                <a:extLst>
                  <a:ext uri="{FF2B5EF4-FFF2-40B4-BE49-F238E27FC236}">
                    <a16:creationId xmlns:a16="http://schemas.microsoft.com/office/drawing/2014/main" id="{1F8CCE7C-BB4F-924B-9283-1CC66362C50C}"/>
                  </a:ext>
                </a:extLst>
              </p:cNvPr>
              <p:cNvGrpSpPr>
                <a:grpSpLocks/>
              </p:cNvGrpSpPr>
              <p:nvPr/>
            </p:nvGrpSpPr>
            <p:grpSpPr bwMode="auto">
              <a:xfrm>
                <a:off x="1968" y="5328"/>
                <a:ext cx="384" cy="192"/>
                <a:chOff x="2304" y="2160"/>
                <a:chExt cx="384" cy="192"/>
              </a:xfrm>
            </p:grpSpPr>
            <p:sp>
              <p:nvSpPr>
                <p:cNvPr id="54182" name="Rectangle 235">
                  <a:extLst>
                    <a:ext uri="{FF2B5EF4-FFF2-40B4-BE49-F238E27FC236}">
                      <a16:creationId xmlns:a16="http://schemas.microsoft.com/office/drawing/2014/main" id="{797AA7AE-1866-FC43-8F6A-F56962AE051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83" name="Line 236">
                  <a:extLst>
                    <a:ext uri="{FF2B5EF4-FFF2-40B4-BE49-F238E27FC236}">
                      <a16:creationId xmlns:a16="http://schemas.microsoft.com/office/drawing/2014/main" id="{191A3978-331A-3947-9875-986CEF07A5F7}"/>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84" name="Line 237">
                  <a:extLst>
                    <a:ext uri="{FF2B5EF4-FFF2-40B4-BE49-F238E27FC236}">
                      <a16:creationId xmlns:a16="http://schemas.microsoft.com/office/drawing/2014/main" id="{51B231A2-2B75-0547-850D-8BA9BACE5FA0}"/>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85" name="Line 238">
                  <a:extLst>
                    <a:ext uri="{FF2B5EF4-FFF2-40B4-BE49-F238E27FC236}">
                      <a16:creationId xmlns:a16="http://schemas.microsoft.com/office/drawing/2014/main" id="{67736888-A975-FD4F-B174-6ABA5566679F}"/>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86" name="Line 239">
                  <a:extLst>
                    <a:ext uri="{FF2B5EF4-FFF2-40B4-BE49-F238E27FC236}">
                      <a16:creationId xmlns:a16="http://schemas.microsoft.com/office/drawing/2014/main" id="{7B81363C-6D9B-344E-A109-423D65DE0675}"/>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176" name="Group 240">
                <a:extLst>
                  <a:ext uri="{FF2B5EF4-FFF2-40B4-BE49-F238E27FC236}">
                    <a16:creationId xmlns:a16="http://schemas.microsoft.com/office/drawing/2014/main" id="{9E85687E-81D0-3D42-80FC-1EB7B90C2E53}"/>
                  </a:ext>
                </a:extLst>
              </p:cNvPr>
              <p:cNvGrpSpPr>
                <a:grpSpLocks/>
              </p:cNvGrpSpPr>
              <p:nvPr/>
            </p:nvGrpSpPr>
            <p:grpSpPr bwMode="auto">
              <a:xfrm>
                <a:off x="1968" y="5568"/>
                <a:ext cx="384" cy="192"/>
                <a:chOff x="2304" y="2160"/>
                <a:chExt cx="384" cy="192"/>
              </a:xfrm>
            </p:grpSpPr>
            <p:sp>
              <p:nvSpPr>
                <p:cNvPr id="54177" name="Rectangle 241">
                  <a:extLst>
                    <a:ext uri="{FF2B5EF4-FFF2-40B4-BE49-F238E27FC236}">
                      <a16:creationId xmlns:a16="http://schemas.microsoft.com/office/drawing/2014/main" id="{0CB8D047-F1AF-1D4A-80D0-4EEBFC70F9E4}"/>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78" name="Line 242">
                  <a:extLst>
                    <a:ext uri="{FF2B5EF4-FFF2-40B4-BE49-F238E27FC236}">
                      <a16:creationId xmlns:a16="http://schemas.microsoft.com/office/drawing/2014/main" id="{659659AC-9114-3E4F-B61B-5F847CC4EC5B}"/>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79" name="Line 243">
                  <a:extLst>
                    <a:ext uri="{FF2B5EF4-FFF2-40B4-BE49-F238E27FC236}">
                      <a16:creationId xmlns:a16="http://schemas.microsoft.com/office/drawing/2014/main" id="{1861E9CC-2727-434E-A411-DF097B204C32}"/>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80" name="Line 244">
                  <a:extLst>
                    <a:ext uri="{FF2B5EF4-FFF2-40B4-BE49-F238E27FC236}">
                      <a16:creationId xmlns:a16="http://schemas.microsoft.com/office/drawing/2014/main" id="{1EDC6825-83BE-9748-9D95-A07BA73DA4B8}"/>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81" name="Line 245">
                  <a:extLst>
                    <a:ext uri="{FF2B5EF4-FFF2-40B4-BE49-F238E27FC236}">
                      <a16:creationId xmlns:a16="http://schemas.microsoft.com/office/drawing/2014/main" id="{52932042-41A9-9747-A50C-02D4C856913D}"/>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61" name="Group 246">
              <a:extLst>
                <a:ext uri="{FF2B5EF4-FFF2-40B4-BE49-F238E27FC236}">
                  <a16:creationId xmlns:a16="http://schemas.microsoft.com/office/drawing/2014/main" id="{90B80C73-84C0-6943-AADA-57ECF68EAA0F}"/>
                </a:ext>
              </a:extLst>
            </p:cNvPr>
            <p:cNvGrpSpPr>
              <a:grpSpLocks/>
            </p:cNvGrpSpPr>
            <p:nvPr/>
          </p:nvGrpSpPr>
          <p:grpSpPr bwMode="auto">
            <a:xfrm rot="10800000">
              <a:off x="3820" y="1204"/>
              <a:ext cx="181" cy="2248"/>
              <a:chOff x="1968" y="1008"/>
              <a:chExt cx="384" cy="4752"/>
            </a:xfrm>
          </p:grpSpPr>
          <p:grpSp>
            <p:nvGrpSpPr>
              <p:cNvPr id="54037" name="Group 247">
                <a:extLst>
                  <a:ext uri="{FF2B5EF4-FFF2-40B4-BE49-F238E27FC236}">
                    <a16:creationId xmlns:a16="http://schemas.microsoft.com/office/drawing/2014/main" id="{4F10333E-CB39-FD43-B5A2-38CADE10BFF6}"/>
                  </a:ext>
                </a:extLst>
              </p:cNvPr>
              <p:cNvGrpSpPr>
                <a:grpSpLocks/>
              </p:cNvGrpSpPr>
              <p:nvPr/>
            </p:nvGrpSpPr>
            <p:grpSpPr bwMode="auto">
              <a:xfrm>
                <a:off x="1968" y="1008"/>
                <a:ext cx="384" cy="192"/>
                <a:chOff x="2304" y="2160"/>
                <a:chExt cx="384" cy="192"/>
              </a:xfrm>
            </p:grpSpPr>
            <p:sp>
              <p:nvSpPr>
                <p:cNvPr id="54152" name="Rectangle 248">
                  <a:extLst>
                    <a:ext uri="{FF2B5EF4-FFF2-40B4-BE49-F238E27FC236}">
                      <a16:creationId xmlns:a16="http://schemas.microsoft.com/office/drawing/2014/main" id="{E9A1C106-9FF2-3F4F-917B-6530BF7FAF1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53" name="Line 249">
                  <a:extLst>
                    <a:ext uri="{FF2B5EF4-FFF2-40B4-BE49-F238E27FC236}">
                      <a16:creationId xmlns:a16="http://schemas.microsoft.com/office/drawing/2014/main" id="{B21BEFCE-100E-BB4F-9B7C-8B34B6716ABD}"/>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54" name="Line 250">
                  <a:extLst>
                    <a:ext uri="{FF2B5EF4-FFF2-40B4-BE49-F238E27FC236}">
                      <a16:creationId xmlns:a16="http://schemas.microsoft.com/office/drawing/2014/main" id="{6A4398A2-97D1-884C-AF8E-9EFA91FDED92}"/>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55" name="Line 251">
                  <a:extLst>
                    <a:ext uri="{FF2B5EF4-FFF2-40B4-BE49-F238E27FC236}">
                      <a16:creationId xmlns:a16="http://schemas.microsoft.com/office/drawing/2014/main" id="{725D17E3-6A4D-C54D-BC82-B7196E4C6A47}"/>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56" name="Line 252">
                  <a:extLst>
                    <a:ext uri="{FF2B5EF4-FFF2-40B4-BE49-F238E27FC236}">
                      <a16:creationId xmlns:a16="http://schemas.microsoft.com/office/drawing/2014/main" id="{AAD5DB2A-6C1C-2E4A-9EA3-68240D7E788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38" name="Group 253">
                <a:extLst>
                  <a:ext uri="{FF2B5EF4-FFF2-40B4-BE49-F238E27FC236}">
                    <a16:creationId xmlns:a16="http://schemas.microsoft.com/office/drawing/2014/main" id="{B43DB3B0-008F-ED47-9A9D-62EBD930FE4E}"/>
                  </a:ext>
                </a:extLst>
              </p:cNvPr>
              <p:cNvGrpSpPr>
                <a:grpSpLocks/>
              </p:cNvGrpSpPr>
              <p:nvPr/>
            </p:nvGrpSpPr>
            <p:grpSpPr bwMode="auto">
              <a:xfrm>
                <a:off x="1968" y="1248"/>
                <a:ext cx="384" cy="192"/>
                <a:chOff x="2304" y="2160"/>
                <a:chExt cx="384" cy="192"/>
              </a:xfrm>
            </p:grpSpPr>
            <p:sp>
              <p:nvSpPr>
                <p:cNvPr id="54147" name="Rectangle 254">
                  <a:extLst>
                    <a:ext uri="{FF2B5EF4-FFF2-40B4-BE49-F238E27FC236}">
                      <a16:creationId xmlns:a16="http://schemas.microsoft.com/office/drawing/2014/main" id="{F0A53F6D-7E0C-1B42-A7ED-F63656FB203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48" name="Line 255">
                  <a:extLst>
                    <a:ext uri="{FF2B5EF4-FFF2-40B4-BE49-F238E27FC236}">
                      <a16:creationId xmlns:a16="http://schemas.microsoft.com/office/drawing/2014/main" id="{A5E9BE14-9938-B04C-BDEC-47699C2EE95F}"/>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49" name="Line 256">
                  <a:extLst>
                    <a:ext uri="{FF2B5EF4-FFF2-40B4-BE49-F238E27FC236}">
                      <a16:creationId xmlns:a16="http://schemas.microsoft.com/office/drawing/2014/main" id="{B4082E19-FD93-4A4C-A0A7-874B37CA07C9}"/>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50" name="Line 257">
                  <a:extLst>
                    <a:ext uri="{FF2B5EF4-FFF2-40B4-BE49-F238E27FC236}">
                      <a16:creationId xmlns:a16="http://schemas.microsoft.com/office/drawing/2014/main" id="{67CC02EF-DF31-0E48-B320-B973D275C898}"/>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51" name="Line 258">
                  <a:extLst>
                    <a:ext uri="{FF2B5EF4-FFF2-40B4-BE49-F238E27FC236}">
                      <a16:creationId xmlns:a16="http://schemas.microsoft.com/office/drawing/2014/main" id="{04DE8E9A-55F5-7541-808F-FC943DA31DA0}"/>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39" name="Group 259">
                <a:extLst>
                  <a:ext uri="{FF2B5EF4-FFF2-40B4-BE49-F238E27FC236}">
                    <a16:creationId xmlns:a16="http://schemas.microsoft.com/office/drawing/2014/main" id="{A2535553-DC0B-6243-8DE3-EE31CF69ECFF}"/>
                  </a:ext>
                </a:extLst>
              </p:cNvPr>
              <p:cNvGrpSpPr>
                <a:grpSpLocks/>
              </p:cNvGrpSpPr>
              <p:nvPr/>
            </p:nvGrpSpPr>
            <p:grpSpPr bwMode="auto">
              <a:xfrm>
                <a:off x="1968" y="1488"/>
                <a:ext cx="384" cy="192"/>
                <a:chOff x="2304" y="2160"/>
                <a:chExt cx="384" cy="192"/>
              </a:xfrm>
            </p:grpSpPr>
            <p:sp>
              <p:nvSpPr>
                <p:cNvPr id="54142" name="Rectangle 260">
                  <a:extLst>
                    <a:ext uri="{FF2B5EF4-FFF2-40B4-BE49-F238E27FC236}">
                      <a16:creationId xmlns:a16="http://schemas.microsoft.com/office/drawing/2014/main" id="{C4218C70-B292-7240-9F57-20E5A834B30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43" name="Line 261">
                  <a:extLst>
                    <a:ext uri="{FF2B5EF4-FFF2-40B4-BE49-F238E27FC236}">
                      <a16:creationId xmlns:a16="http://schemas.microsoft.com/office/drawing/2014/main" id="{841866C2-51D1-864F-9867-4A97969E8DF1}"/>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44" name="Line 262">
                  <a:extLst>
                    <a:ext uri="{FF2B5EF4-FFF2-40B4-BE49-F238E27FC236}">
                      <a16:creationId xmlns:a16="http://schemas.microsoft.com/office/drawing/2014/main" id="{A5E7450C-B54C-2844-A077-D9727CD63D6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45" name="Line 263">
                  <a:extLst>
                    <a:ext uri="{FF2B5EF4-FFF2-40B4-BE49-F238E27FC236}">
                      <a16:creationId xmlns:a16="http://schemas.microsoft.com/office/drawing/2014/main" id="{EBE29BF9-AECD-0047-AB33-5FBAFB885266}"/>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46" name="Line 264">
                  <a:extLst>
                    <a:ext uri="{FF2B5EF4-FFF2-40B4-BE49-F238E27FC236}">
                      <a16:creationId xmlns:a16="http://schemas.microsoft.com/office/drawing/2014/main" id="{4D73DDDE-B2F1-304D-85E3-3993763CEBD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0" name="Group 265">
                <a:extLst>
                  <a:ext uri="{FF2B5EF4-FFF2-40B4-BE49-F238E27FC236}">
                    <a16:creationId xmlns:a16="http://schemas.microsoft.com/office/drawing/2014/main" id="{25F83B20-AB03-1F4F-A0C9-865ED85558DC}"/>
                  </a:ext>
                </a:extLst>
              </p:cNvPr>
              <p:cNvGrpSpPr>
                <a:grpSpLocks/>
              </p:cNvGrpSpPr>
              <p:nvPr/>
            </p:nvGrpSpPr>
            <p:grpSpPr bwMode="auto">
              <a:xfrm>
                <a:off x="1968" y="1728"/>
                <a:ext cx="384" cy="192"/>
                <a:chOff x="2304" y="2160"/>
                <a:chExt cx="384" cy="192"/>
              </a:xfrm>
            </p:grpSpPr>
            <p:sp>
              <p:nvSpPr>
                <p:cNvPr id="54137" name="Rectangle 266">
                  <a:extLst>
                    <a:ext uri="{FF2B5EF4-FFF2-40B4-BE49-F238E27FC236}">
                      <a16:creationId xmlns:a16="http://schemas.microsoft.com/office/drawing/2014/main" id="{222EE347-1511-3949-A7D8-4C12E9FB4BB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38" name="Line 267">
                  <a:extLst>
                    <a:ext uri="{FF2B5EF4-FFF2-40B4-BE49-F238E27FC236}">
                      <a16:creationId xmlns:a16="http://schemas.microsoft.com/office/drawing/2014/main" id="{128B5C71-9232-A147-A571-6331374F87F4}"/>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39" name="Line 268">
                  <a:extLst>
                    <a:ext uri="{FF2B5EF4-FFF2-40B4-BE49-F238E27FC236}">
                      <a16:creationId xmlns:a16="http://schemas.microsoft.com/office/drawing/2014/main" id="{1877DFA1-8D39-3C44-AAD4-D54D833AD50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40" name="Line 269">
                  <a:extLst>
                    <a:ext uri="{FF2B5EF4-FFF2-40B4-BE49-F238E27FC236}">
                      <a16:creationId xmlns:a16="http://schemas.microsoft.com/office/drawing/2014/main" id="{D790C379-99C8-4B40-B29C-0D094BCAE6CC}"/>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41" name="Line 270">
                  <a:extLst>
                    <a:ext uri="{FF2B5EF4-FFF2-40B4-BE49-F238E27FC236}">
                      <a16:creationId xmlns:a16="http://schemas.microsoft.com/office/drawing/2014/main" id="{CD254EA4-F1F8-6244-850F-843DF3C55E8A}"/>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1" name="Group 271">
                <a:extLst>
                  <a:ext uri="{FF2B5EF4-FFF2-40B4-BE49-F238E27FC236}">
                    <a16:creationId xmlns:a16="http://schemas.microsoft.com/office/drawing/2014/main" id="{297579FA-51BF-A543-9DEE-E2A2A0563E72}"/>
                  </a:ext>
                </a:extLst>
              </p:cNvPr>
              <p:cNvGrpSpPr>
                <a:grpSpLocks/>
              </p:cNvGrpSpPr>
              <p:nvPr/>
            </p:nvGrpSpPr>
            <p:grpSpPr bwMode="auto">
              <a:xfrm>
                <a:off x="1968" y="1968"/>
                <a:ext cx="384" cy="192"/>
                <a:chOff x="2304" y="2160"/>
                <a:chExt cx="384" cy="192"/>
              </a:xfrm>
            </p:grpSpPr>
            <p:sp>
              <p:nvSpPr>
                <p:cNvPr id="54132" name="Rectangle 272">
                  <a:extLst>
                    <a:ext uri="{FF2B5EF4-FFF2-40B4-BE49-F238E27FC236}">
                      <a16:creationId xmlns:a16="http://schemas.microsoft.com/office/drawing/2014/main" id="{17BDA7DB-B952-5E41-8C03-DD1E3857515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33" name="Line 273">
                  <a:extLst>
                    <a:ext uri="{FF2B5EF4-FFF2-40B4-BE49-F238E27FC236}">
                      <a16:creationId xmlns:a16="http://schemas.microsoft.com/office/drawing/2014/main" id="{5BFBD075-B2FA-2449-B608-0D268E0515AF}"/>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34" name="Line 274">
                  <a:extLst>
                    <a:ext uri="{FF2B5EF4-FFF2-40B4-BE49-F238E27FC236}">
                      <a16:creationId xmlns:a16="http://schemas.microsoft.com/office/drawing/2014/main" id="{12561CEB-A397-E64E-BB70-BEF3829EDCB5}"/>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35" name="Line 275">
                  <a:extLst>
                    <a:ext uri="{FF2B5EF4-FFF2-40B4-BE49-F238E27FC236}">
                      <a16:creationId xmlns:a16="http://schemas.microsoft.com/office/drawing/2014/main" id="{A22A0D30-88AB-B845-9ADC-7E5BE896BBC6}"/>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36" name="Line 276">
                  <a:extLst>
                    <a:ext uri="{FF2B5EF4-FFF2-40B4-BE49-F238E27FC236}">
                      <a16:creationId xmlns:a16="http://schemas.microsoft.com/office/drawing/2014/main" id="{A2C02999-E489-4B4E-A0E1-DB0FC7E8EB7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2" name="Group 277">
                <a:extLst>
                  <a:ext uri="{FF2B5EF4-FFF2-40B4-BE49-F238E27FC236}">
                    <a16:creationId xmlns:a16="http://schemas.microsoft.com/office/drawing/2014/main" id="{1481DD69-F2DF-3448-AADE-1BCC717DC9BF}"/>
                  </a:ext>
                </a:extLst>
              </p:cNvPr>
              <p:cNvGrpSpPr>
                <a:grpSpLocks/>
              </p:cNvGrpSpPr>
              <p:nvPr/>
            </p:nvGrpSpPr>
            <p:grpSpPr bwMode="auto">
              <a:xfrm>
                <a:off x="1968" y="2208"/>
                <a:ext cx="384" cy="192"/>
                <a:chOff x="2304" y="2160"/>
                <a:chExt cx="384" cy="192"/>
              </a:xfrm>
            </p:grpSpPr>
            <p:sp>
              <p:nvSpPr>
                <p:cNvPr id="54127" name="Rectangle 278">
                  <a:extLst>
                    <a:ext uri="{FF2B5EF4-FFF2-40B4-BE49-F238E27FC236}">
                      <a16:creationId xmlns:a16="http://schemas.microsoft.com/office/drawing/2014/main" id="{84C79FCE-B2CB-CC43-B8A1-5798028D5DE2}"/>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28" name="Line 279">
                  <a:extLst>
                    <a:ext uri="{FF2B5EF4-FFF2-40B4-BE49-F238E27FC236}">
                      <a16:creationId xmlns:a16="http://schemas.microsoft.com/office/drawing/2014/main" id="{C944801B-A9CD-0948-A03B-73EEC7E70672}"/>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29" name="Line 280">
                  <a:extLst>
                    <a:ext uri="{FF2B5EF4-FFF2-40B4-BE49-F238E27FC236}">
                      <a16:creationId xmlns:a16="http://schemas.microsoft.com/office/drawing/2014/main" id="{BCA00093-3201-A04B-B251-7F9D60DF1280}"/>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30" name="Line 281">
                  <a:extLst>
                    <a:ext uri="{FF2B5EF4-FFF2-40B4-BE49-F238E27FC236}">
                      <a16:creationId xmlns:a16="http://schemas.microsoft.com/office/drawing/2014/main" id="{E1DA47AD-E571-E241-9E61-D59AD084F950}"/>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31" name="Line 282">
                  <a:extLst>
                    <a:ext uri="{FF2B5EF4-FFF2-40B4-BE49-F238E27FC236}">
                      <a16:creationId xmlns:a16="http://schemas.microsoft.com/office/drawing/2014/main" id="{095DE618-3992-414F-9FCD-AEB1DD0640A8}"/>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3" name="Group 283">
                <a:extLst>
                  <a:ext uri="{FF2B5EF4-FFF2-40B4-BE49-F238E27FC236}">
                    <a16:creationId xmlns:a16="http://schemas.microsoft.com/office/drawing/2014/main" id="{7563EC0E-9DC4-3442-B7C2-1CCDFE010392}"/>
                  </a:ext>
                </a:extLst>
              </p:cNvPr>
              <p:cNvGrpSpPr>
                <a:grpSpLocks/>
              </p:cNvGrpSpPr>
              <p:nvPr/>
            </p:nvGrpSpPr>
            <p:grpSpPr bwMode="auto">
              <a:xfrm>
                <a:off x="1968" y="2448"/>
                <a:ext cx="384" cy="192"/>
                <a:chOff x="2304" y="2160"/>
                <a:chExt cx="384" cy="192"/>
              </a:xfrm>
            </p:grpSpPr>
            <p:sp>
              <p:nvSpPr>
                <p:cNvPr id="54122" name="Rectangle 284">
                  <a:extLst>
                    <a:ext uri="{FF2B5EF4-FFF2-40B4-BE49-F238E27FC236}">
                      <a16:creationId xmlns:a16="http://schemas.microsoft.com/office/drawing/2014/main" id="{96BC5301-03F1-DF47-B7A7-1779368705B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23" name="Line 285">
                  <a:extLst>
                    <a:ext uri="{FF2B5EF4-FFF2-40B4-BE49-F238E27FC236}">
                      <a16:creationId xmlns:a16="http://schemas.microsoft.com/office/drawing/2014/main" id="{0673F53B-0931-E040-801D-6CB86B51BF5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24" name="Line 286">
                  <a:extLst>
                    <a:ext uri="{FF2B5EF4-FFF2-40B4-BE49-F238E27FC236}">
                      <a16:creationId xmlns:a16="http://schemas.microsoft.com/office/drawing/2014/main" id="{31CF95A0-7AB1-F641-9EF4-406D3CBCB24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25" name="Line 287">
                  <a:extLst>
                    <a:ext uri="{FF2B5EF4-FFF2-40B4-BE49-F238E27FC236}">
                      <a16:creationId xmlns:a16="http://schemas.microsoft.com/office/drawing/2014/main" id="{41894273-0706-4141-B33E-1E2041BCEC2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26" name="Line 288">
                  <a:extLst>
                    <a:ext uri="{FF2B5EF4-FFF2-40B4-BE49-F238E27FC236}">
                      <a16:creationId xmlns:a16="http://schemas.microsoft.com/office/drawing/2014/main" id="{485AEB95-21E7-EC4C-BB06-FCD5A856F26E}"/>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4" name="Group 289">
                <a:extLst>
                  <a:ext uri="{FF2B5EF4-FFF2-40B4-BE49-F238E27FC236}">
                    <a16:creationId xmlns:a16="http://schemas.microsoft.com/office/drawing/2014/main" id="{276D4E22-0111-324B-BB38-32354CC76F92}"/>
                  </a:ext>
                </a:extLst>
              </p:cNvPr>
              <p:cNvGrpSpPr>
                <a:grpSpLocks/>
              </p:cNvGrpSpPr>
              <p:nvPr/>
            </p:nvGrpSpPr>
            <p:grpSpPr bwMode="auto">
              <a:xfrm>
                <a:off x="1968" y="2688"/>
                <a:ext cx="384" cy="192"/>
                <a:chOff x="2304" y="2160"/>
                <a:chExt cx="384" cy="192"/>
              </a:xfrm>
            </p:grpSpPr>
            <p:sp>
              <p:nvSpPr>
                <p:cNvPr id="54117" name="Rectangle 290">
                  <a:extLst>
                    <a:ext uri="{FF2B5EF4-FFF2-40B4-BE49-F238E27FC236}">
                      <a16:creationId xmlns:a16="http://schemas.microsoft.com/office/drawing/2014/main" id="{5678B949-2472-B24A-BE36-258F03ED940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18" name="Line 291">
                  <a:extLst>
                    <a:ext uri="{FF2B5EF4-FFF2-40B4-BE49-F238E27FC236}">
                      <a16:creationId xmlns:a16="http://schemas.microsoft.com/office/drawing/2014/main" id="{7DB52542-33CC-994D-96DF-598B65B303A9}"/>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19" name="Line 292">
                  <a:extLst>
                    <a:ext uri="{FF2B5EF4-FFF2-40B4-BE49-F238E27FC236}">
                      <a16:creationId xmlns:a16="http://schemas.microsoft.com/office/drawing/2014/main" id="{AA5C9BE6-A424-7045-95DE-AD086204177F}"/>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20" name="Line 293">
                  <a:extLst>
                    <a:ext uri="{FF2B5EF4-FFF2-40B4-BE49-F238E27FC236}">
                      <a16:creationId xmlns:a16="http://schemas.microsoft.com/office/drawing/2014/main" id="{70203B41-6A04-6340-9E78-BF4DFDEA8473}"/>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21" name="Line 294">
                  <a:extLst>
                    <a:ext uri="{FF2B5EF4-FFF2-40B4-BE49-F238E27FC236}">
                      <a16:creationId xmlns:a16="http://schemas.microsoft.com/office/drawing/2014/main" id="{C0473127-894A-2846-A504-06344C277F0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5" name="Group 295">
                <a:extLst>
                  <a:ext uri="{FF2B5EF4-FFF2-40B4-BE49-F238E27FC236}">
                    <a16:creationId xmlns:a16="http://schemas.microsoft.com/office/drawing/2014/main" id="{336C090B-A993-9841-A65A-FE50CFB952C3}"/>
                  </a:ext>
                </a:extLst>
              </p:cNvPr>
              <p:cNvGrpSpPr>
                <a:grpSpLocks/>
              </p:cNvGrpSpPr>
              <p:nvPr/>
            </p:nvGrpSpPr>
            <p:grpSpPr bwMode="auto">
              <a:xfrm>
                <a:off x="1968" y="2928"/>
                <a:ext cx="384" cy="192"/>
                <a:chOff x="2304" y="2160"/>
                <a:chExt cx="384" cy="192"/>
              </a:xfrm>
            </p:grpSpPr>
            <p:sp>
              <p:nvSpPr>
                <p:cNvPr id="54112" name="Rectangle 296">
                  <a:extLst>
                    <a:ext uri="{FF2B5EF4-FFF2-40B4-BE49-F238E27FC236}">
                      <a16:creationId xmlns:a16="http://schemas.microsoft.com/office/drawing/2014/main" id="{C04D87FA-0FBA-2F41-B08A-85FC32523C1E}"/>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13" name="Line 297">
                  <a:extLst>
                    <a:ext uri="{FF2B5EF4-FFF2-40B4-BE49-F238E27FC236}">
                      <a16:creationId xmlns:a16="http://schemas.microsoft.com/office/drawing/2014/main" id="{998AE345-B22A-B04E-AC85-6DB7805A5A5B}"/>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14" name="Line 298">
                  <a:extLst>
                    <a:ext uri="{FF2B5EF4-FFF2-40B4-BE49-F238E27FC236}">
                      <a16:creationId xmlns:a16="http://schemas.microsoft.com/office/drawing/2014/main" id="{C6A98575-D8D7-A34E-94CA-D9A0769B6BA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15" name="Line 299">
                  <a:extLst>
                    <a:ext uri="{FF2B5EF4-FFF2-40B4-BE49-F238E27FC236}">
                      <a16:creationId xmlns:a16="http://schemas.microsoft.com/office/drawing/2014/main" id="{23619F5C-691D-3246-A001-6FE44D8C52C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16" name="Line 300">
                  <a:extLst>
                    <a:ext uri="{FF2B5EF4-FFF2-40B4-BE49-F238E27FC236}">
                      <a16:creationId xmlns:a16="http://schemas.microsoft.com/office/drawing/2014/main" id="{9702E4B3-19F3-804E-8DBB-ADF05C12A2D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6" name="Group 301">
                <a:extLst>
                  <a:ext uri="{FF2B5EF4-FFF2-40B4-BE49-F238E27FC236}">
                    <a16:creationId xmlns:a16="http://schemas.microsoft.com/office/drawing/2014/main" id="{3F2363BE-FBC1-5C41-9F93-8F7D39F104D8}"/>
                  </a:ext>
                </a:extLst>
              </p:cNvPr>
              <p:cNvGrpSpPr>
                <a:grpSpLocks/>
              </p:cNvGrpSpPr>
              <p:nvPr/>
            </p:nvGrpSpPr>
            <p:grpSpPr bwMode="auto">
              <a:xfrm>
                <a:off x="1968" y="3168"/>
                <a:ext cx="384" cy="192"/>
                <a:chOff x="2304" y="2160"/>
                <a:chExt cx="384" cy="192"/>
              </a:xfrm>
            </p:grpSpPr>
            <p:sp>
              <p:nvSpPr>
                <p:cNvPr id="54107" name="Rectangle 302">
                  <a:extLst>
                    <a:ext uri="{FF2B5EF4-FFF2-40B4-BE49-F238E27FC236}">
                      <a16:creationId xmlns:a16="http://schemas.microsoft.com/office/drawing/2014/main" id="{61077280-CD92-3A4E-8937-5EE5D05B6BA8}"/>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08" name="Line 303">
                  <a:extLst>
                    <a:ext uri="{FF2B5EF4-FFF2-40B4-BE49-F238E27FC236}">
                      <a16:creationId xmlns:a16="http://schemas.microsoft.com/office/drawing/2014/main" id="{746AD853-F606-624D-8AA9-900CB4A1871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09" name="Line 304">
                  <a:extLst>
                    <a:ext uri="{FF2B5EF4-FFF2-40B4-BE49-F238E27FC236}">
                      <a16:creationId xmlns:a16="http://schemas.microsoft.com/office/drawing/2014/main" id="{80C7BCC3-704A-E24C-824D-84A8637FCE9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10" name="Line 305">
                  <a:extLst>
                    <a:ext uri="{FF2B5EF4-FFF2-40B4-BE49-F238E27FC236}">
                      <a16:creationId xmlns:a16="http://schemas.microsoft.com/office/drawing/2014/main" id="{A470BC71-1086-5C40-B64A-EAA26DA74AA4}"/>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11" name="Line 306">
                  <a:extLst>
                    <a:ext uri="{FF2B5EF4-FFF2-40B4-BE49-F238E27FC236}">
                      <a16:creationId xmlns:a16="http://schemas.microsoft.com/office/drawing/2014/main" id="{3EF3971B-BC46-544A-9CD5-46F550565938}"/>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7" name="Group 307">
                <a:extLst>
                  <a:ext uri="{FF2B5EF4-FFF2-40B4-BE49-F238E27FC236}">
                    <a16:creationId xmlns:a16="http://schemas.microsoft.com/office/drawing/2014/main" id="{7BC1FE39-B49C-1C42-B2DF-D78CA8BE8AF0}"/>
                  </a:ext>
                </a:extLst>
              </p:cNvPr>
              <p:cNvGrpSpPr>
                <a:grpSpLocks/>
              </p:cNvGrpSpPr>
              <p:nvPr/>
            </p:nvGrpSpPr>
            <p:grpSpPr bwMode="auto">
              <a:xfrm>
                <a:off x="1968" y="3408"/>
                <a:ext cx="384" cy="192"/>
                <a:chOff x="2304" y="2160"/>
                <a:chExt cx="384" cy="192"/>
              </a:xfrm>
            </p:grpSpPr>
            <p:sp>
              <p:nvSpPr>
                <p:cNvPr id="54102" name="Rectangle 308">
                  <a:extLst>
                    <a:ext uri="{FF2B5EF4-FFF2-40B4-BE49-F238E27FC236}">
                      <a16:creationId xmlns:a16="http://schemas.microsoft.com/office/drawing/2014/main" id="{FADAC62A-E2CE-2C49-B848-E14B218C369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103" name="Line 309">
                  <a:extLst>
                    <a:ext uri="{FF2B5EF4-FFF2-40B4-BE49-F238E27FC236}">
                      <a16:creationId xmlns:a16="http://schemas.microsoft.com/office/drawing/2014/main" id="{C4EE12B3-E955-F94B-9BD5-B01AAAB6C3DE}"/>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04" name="Line 310">
                  <a:extLst>
                    <a:ext uri="{FF2B5EF4-FFF2-40B4-BE49-F238E27FC236}">
                      <a16:creationId xmlns:a16="http://schemas.microsoft.com/office/drawing/2014/main" id="{DFF846B4-2FA0-7343-B437-C3D8E5F6124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05" name="Line 311">
                  <a:extLst>
                    <a:ext uri="{FF2B5EF4-FFF2-40B4-BE49-F238E27FC236}">
                      <a16:creationId xmlns:a16="http://schemas.microsoft.com/office/drawing/2014/main" id="{452972A4-4F09-5147-BEA9-9258480C7B4E}"/>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06" name="Line 312">
                  <a:extLst>
                    <a:ext uri="{FF2B5EF4-FFF2-40B4-BE49-F238E27FC236}">
                      <a16:creationId xmlns:a16="http://schemas.microsoft.com/office/drawing/2014/main" id="{10273EE1-AA7E-B444-9F45-7FE230FA7DF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8" name="Group 313">
                <a:extLst>
                  <a:ext uri="{FF2B5EF4-FFF2-40B4-BE49-F238E27FC236}">
                    <a16:creationId xmlns:a16="http://schemas.microsoft.com/office/drawing/2014/main" id="{48530A4E-730C-6241-A119-B85549283D8A}"/>
                  </a:ext>
                </a:extLst>
              </p:cNvPr>
              <p:cNvGrpSpPr>
                <a:grpSpLocks/>
              </p:cNvGrpSpPr>
              <p:nvPr/>
            </p:nvGrpSpPr>
            <p:grpSpPr bwMode="auto">
              <a:xfrm>
                <a:off x="1968" y="3648"/>
                <a:ext cx="384" cy="192"/>
                <a:chOff x="2304" y="2160"/>
                <a:chExt cx="384" cy="192"/>
              </a:xfrm>
            </p:grpSpPr>
            <p:sp>
              <p:nvSpPr>
                <p:cNvPr id="54097" name="Rectangle 314">
                  <a:extLst>
                    <a:ext uri="{FF2B5EF4-FFF2-40B4-BE49-F238E27FC236}">
                      <a16:creationId xmlns:a16="http://schemas.microsoft.com/office/drawing/2014/main" id="{A38480B7-EA3C-5D49-BF02-F668D643217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98" name="Line 315">
                  <a:extLst>
                    <a:ext uri="{FF2B5EF4-FFF2-40B4-BE49-F238E27FC236}">
                      <a16:creationId xmlns:a16="http://schemas.microsoft.com/office/drawing/2014/main" id="{9AC3C6DF-CE40-674B-A3AC-8FBA3BF9EDE7}"/>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99" name="Line 316">
                  <a:extLst>
                    <a:ext uri="{FF2B5EF4-FFF2-40B4-BE49-F238E27FC236}">
                      <a16:creationId xmlns:a16="http://schemas.microsoft.com/office/drawing/2014/main" id="{002367FC-4377-9F4B-943A-5841581DA01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00" name="Line 317">
                  <a:extLst>
                    <a:ext uri="{FF2B5EF4-FFF2-40B4-BE49-F238E27FC236}">
                      <a16:creationId xmlns:a16="http://schemas.microsoft.com/office/drawing/2014/main" id="{D915E9C2-C005-2544-A393-99F6C129DD8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101" name="Line 318">
                  <a:extLst>
                    <a:ext uri="{FF2B5EF4-FFF2-40B4-BE49-F238E27FC236}">
                      <a16:creationId xmlns:a16="http://schemas.microsoft.com/office/drawing/2014/main" id="{507C802B-08DA-554D-A222-05798D6775B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49" name="Group 319">
                <a:extLst>
                  <a:ext uri="{FF2B5EF4-FFF2-40B4-BE49-F238E27FC236}">
                    <a16:creationId xmlns:a16="http://schemas.microsoft.com/office/drawing/2014/main" id="{C9656738-8382-4547-B3AA-266CDAFFBDD2}"/>
                  </a:ext>
                </a:extLst>
              </p:cNvPr>
              <p:cNvGrpSpPr>
                <a:grpSpLocks/>
              </p:cNvGrpSpPr>
              <p:nvPr/>
            </p:nvGrpSpPr>
            <p:grpSpPr bwMode="auto">
              <a:xfrm>
                <a:off x="1968" y="3888"/>
                <a:ext cx="384" cy="192"/>
                <a:chOff x="2304" y="2160"/>
                <a:chExt cx="384" cy="192"/>
              </a:xfrm>
            </p:grpSpPr>
            <p:sp>
              <p:nvSpPr>
                <p:cNvPr id="54092" name="Rectangle 320">
                  <a:extLst>
                    <a:ext uri="{FF2B5EF4-FFF2-40B4-BE49-F238E27FC236}">
                      <a16:creationId xmlns:a16="http://schemas.microsoft.com/office/drawing/2014/main" id="{59C856BD-0B2A-9145-857A-E41DB4F312A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93" name="Line 321">
                  <a:extLst>
                    <a:ext uri="{FF2B5EF4-FFF2-40B4-BE49-F238E27FC236}">
                      <a16:creationId xmlns:a16="http://schemas.microsoft.com/office/drawing/2014/main" id="{F439568E-C634-CA47-8B3E-CE508593F167}"/>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94" name="Line 322">
                  <a:extLst>
                    <a:ext uri="{FF2B5EF4-FFF2-40B4-BE49-F238E27FC236}">
                      <a16:creationId xmlns:a16="http://schemas.microsoft.com/office/drawing/2014/main" id="{C3533116-081C-6241-B853-F79ABC877DA6}"/>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95" name="Line 323">
                  <a:extLst>
                    <a:ext uri="{FF2B5EF4-FFF2-40B4-BE49-F238E27FC236}">
                      <a16:creationId xmlns:a16="http://schemas.microsoft.com/office/drawing/2014/main" id="{2CC6FAEB-F08A-7942-B808-37DC1B81BA08}"/>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96" name="Line 324">
                  <a:extLst>
                    <a:ext uri="{FF2B5EF4-FFF2-40B4-BE49-F238E27FC236}">
                      <a16:creationId xmlns:a16="http://schemas.microsoft.com/office/drawing/2014/main" id="{39157D93-D898-8944-9D72-30727D34B008}"/>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0" name="Group 325">
                <a:extLst>
                  <a:ext uri="{FF2B5EF4-FFF2-40B4-BE49-F238E27FC236}">
                    <a16:creationId xmlns:a16="http://schemas.microsoft.com/office/drawing/2014/main" id="{7F7A12AA-D8A2-0B45-AC28-587E4FB83811}"/>
                  </a:ext>
                </a:extLst>
              </p:cNvPr>
              <p:cNvGrpSpPr>
                <a:grpSpLocks/>
              </p:cNvGrpSpPr>
              <p:nvPr/>
            </p:nvGrpSpPr>
            <p:grpSpPr bwMode="auto">
              <a:xfrm>
                <a:off x="1968" y="4128"/>
                <a:ext cx="384" cy="192"/>
                <a:chOff x="2304" y="2160"/>
                <a:chExt cx="384" cy="192"/>
              </a:xfrm>
            </p:grpSpPr>
            <p:sp>
              <p:nvSpPr>
                <p:cNvPr id="54087" name="Rectangle 326">
                  <a:extLst>
                    <a:ext uri="{FF2B5EF4-FFF2-40B4-BE49-F238E27FC236}">
                      <a16:creationId xmlns:a16="http://schemas.microsoft.com/office/drawing/2014/main" id="{4C3391C6-753D-014C-8807-0CDB2FAB28EA}"/>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88" name="Line 327">
                  <a:extLst>
                    <a:ext uri="{FF2B5EF4-FFF2-40B4-BE49-F238E27FC236}">
                      <a16:creationId xmlns:a16="http://schemas.microsoft.com/office/drawing/2014/main" id="{7D0B50CE-D14F-8C44-A353-D1F99B6E7D80}"/>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89" name="Line 328">
                  <a:extLst>
                    <a:ext uri="{FF2B5EF4-FFF2-40B4-BE49-F238E27FC236}">
                      <a16:creationId xmlns:a16="http://schemas.microsoft.com/office/drawing/2014/main" id="{11795625-6570-5840-9435-A331A39AA2F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90" name="Line 329">
                  <a:extLst>
                    <a:ext uri="{FF2B5EF4-FFF2-40B4-BE49-F238E27FC236}">
                      <a16:creationId xmlns:a16="http://schemas.microsoft.com/office/drawing/2014/main" id="{D8B3056D-C7EB-3545-8923-6F8CB74F8D0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91" name="Line 330">
                  <a:extLst>
                    <a:ext uri="{FF2B5EF4-FFF2-40B4-BE49-F238E27FC236}">
                      <a16:creationId xmlns:a16="http://schemas.microsoft.com/office/drawing/2014/main" id="{F920C1B5-05CC-534A-80B3-51873AD4DE47}"/>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1" name="Group 331">
                <a:extLst>
                  <a:ext uri="{FF2B5EF4-FFF2-40B4-BE49-F238E27FC236}">
                    <a16:creationId xmlns:a16="http://schemas.microsoft.com/office/drawing/2014/main" id="{7C2818DB-47DD-E145-A0A1-3C925BB09203}"/>
                  </a:ext>
                </a:extLst>
              </p:cNvPr>
              <p:cNvGrpSpPr>
                <a:grpSpLocks/>
              </p:cNvGrpSpPr>
              <p:nvPr/>
            </p:nvGrpSpPr>
            <p:grpSpPr bwMode="auto">
              <a:xfrm>
                <a:off x="1968" y="4368"/>
                <a:ext cx="384" cy="192"/>
                <a:chOff x="2304" y="2160"/>
                <a:chExt cx="384" cy="192"/>
              </a:xfrm>
            </p:grpSpPr>
            <p:sp>
              <p:nvSpPr>
                <p:cNvPr id="54082" name="Rectangle 332">
                  <a:extLst>
                    <a:ext uri="{FF2B5EF4-FFF2-40B4-BE49-F238E27FC236}">
                      <a16:creationId xmlns:a16="http://schemas.microsoft.com/office/drawing/2014/main" id="{D465AA3A-9070-F841-AD78-F84351E7FB4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83" name="Line 333">
                  <a:extLst>
                    <a:ext uri="{FF2B5EF4-FFF2-40B4-BE49-F238E27FC236}">
                      <a16:creationId xmlns:a16="http://schemas.microsoft.com/office/drawing/2014/main" id="{6FCEC714-B589-3547-BACB-FFDDB2032D33}"/>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84" name="Line 334">
                  <a:extLst>
                    <a:ext uri="{FF2B5EF4-FFF2-40B4-BE49-F238E27FC236}">
                      <a16:creationId xmlns:a16="http://schemas.microsoft.com/office/drawing/2014/main" id="{0E95D382-76FE-614B-9BF8-31EE1EE75F1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85" name="Line 335">
                  <a:extLst>
                    <a:ext uri="{FF2B5EF4-FFF2-40B4-BE49-F238E27FC236}">
                      <a16:creationId xmlns:a16="http://schemas.microsoft.com/office/drawing/2014/main" id="{2733B65B-178D-DD4C-AFD7-9F0643F4FE8C}"/>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86" name="Line 336">
                  <a:extLst>
                    <a:ext uri="{FF2B5EF4-FFF2-40B4-BE49-F238E27FC236}">
                      <a16:creationId xmlns:a16="http://schemas.microsoft.com/office/drawing/2014/main" id="{3D5AF8AA-326D-9A4B-B13E-EF7FE6A2CF0D}"/>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2" name="Group 337">
                <a:extLst>
                  <a:ext uri="{FF2B5EF4-FFF2-40B4-BE49-F238E27FC236}">
                    <a16:creationId xmlns:a16="http://schemas.microsoft.com/office/drawing/2014/main" id="{9F3A279B-DB5B-CC40-81D1-30BEF1E0243A}"/>
                  </a:ext>
                </a:extLst>
              </p:cNvPr>
              <p:cNvGrpSpPr>
                <a:grpSpLocks/>
              </p:cNvGrpSpPr>
              <p:nvPr/>
            </p:nvGrpSpPr>
            <p:grpSpPr bwMode="auto">
              <a:xfrm>
                <a:off x="1968" y="4608"/>
                <a:ext cx="384" cy="192"/>
                <a:chOff x="2304" y="2160"/>
                <a:chExt cx="384" cy="192"/>
              </a:xfrm>
            </p:grpSpPr>
            <p:sp>
              <p:nvSpPr>
                <p:cNvPr id="54077" name="Rectangle 338">
                  <a:extLst>
                    <a:ext uri="{FF2B5EF4-FFF2-40B4-BE49-F238E27FC236}">
                      <a16:creationId xmlns:a16="http://schemas.microsoft.com/office/drawing/2014/main" id="{D69D0860-1283-6044-92C1-FBE746BF208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78" name="Line 339">
                  <a:extLst>
                    <a:ext uri="{FF2B5EF4-FFF2-40B4-BE49-F238E27FC236}">
                      <a16:creationId xmlns:a16="http://schemas.microsoft.com/office/drawing/2014/main" id="{AB5C05F1-F53C-A147-A448-FB87EF03CA6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79" name="Line 340">
                  <a:extLst>
                    <a:ext uri="{FF2B5EF4-FFF2-40B4-BE49-F238E27FC236}">
                      <a16:creationId xmlns:a16="http://schemas.microsoft.com/office/drawing/2014/main" id="{5FEA7C68-3E48-1C46-AAF4-6A09B6394A8B}"/>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80" name="Line 341">
                  <a:extLst>
                    <a:ext uri="{FF2B5EF4-FFF2-40B4-BE49-F238E27FC236}">
                      <a16:creationId xmlns:a16="http://schemas.microsoft.com/office/drawing/2014/main" id="{031C9B09-C2FD-D14B-8B2D-FC50CB151EA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81" name="Line 342">
                  <a:extLst>
                    <a:ext uri="{FF2B5EF4-FFF2-40B4-BE49-F238E27FC236}">
                      <a16:creationId xmlns:a16="http://schemas.microsoft.com/office/drawing/2014/main" id="{CE2CE398-D163-4B43-8A62-E2D16351380F}"/>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3" name="Group 343">
                <a:extLst>
                  <a:ext uri="{FF2B5EF4-FFF2-40B4-BE49-F238E27FC236}">
                    <a16:creationId xmlns:a16="http://schemas.microsoft.com/office/drawing/2014/main" id="{04A87115-D680-AA43-BC04-FC853D422845}"/>
                  </a:ext>
                </a:extLst>
              </p:cNvPr>
              <p:cNvGrpSpPr>
                <a:grpSpLocks/>
              </p:cNvGrpSpPr>
              <p:nvPr/>
            </p:nvGrpSpPr>
            <p:grpSpPr bwMode="auto">
              <a:xfrm>
                <a:off x="1968" y="4848"/>
                <a:ext cx="384" cy="192"/>
                <a:chOff x="2304" y="2160"/>
                <a:chExt cx="384" cy="192"/>
              </a:xfrm>
            </p:grpSpPr>
            <p:sp>
              <p:nvSpPr>
                <p:cNvPr id="54072" name="Rectangle 344">
                  <a:extLst>
                    <a:ext uri="{FF2B5EF4-FFF2-40B4-BE49-F238E27FC236}">
                      <a16:creationId xmlns:a16="http://schemas.microsoft.com/office/drawing/2014/main" id="{B553C9E7-ADE4-FF4F-B19F-0EBE64542973}"/>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73" name="Line 345">
                  <a:extLst>
                    <a:ext uri="{FF2B5EF4-FFF2-40B4-BE49-F238E27FC236}">
                      <a16:creationId xmlns:a16="http://schemas.microsoft.com/office/drawing/2014/main" id="{CE744D37-E839-8E42-9DBE-1FB42FB8819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74" name="Line 346">
                  <a:extLst>
                    <a:ext uri="{FF2B5EF4-FFF2-40B4-BE49-F238E27FC236}">
                      <a16:creationId xmlns:a16="http://schemas.microsoft.com/office/drawing/2014/main" id="{5155E911-8F3F-4545-8701-8C1A78DD5C4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75" name="Line 347">
                  <a:extLst>
                    <a:ext uri="{FF2B5EF4-FFF2-40B4-BE49-F238E27FC236}">
                      <a16:creationId xmlns:a16="http://schemas.microsoft.com/office/drawing/2014/main" id="{A4E98D58-D4B8-854A-91EA-9B409F0DA474}"/>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76" name="Line 348">
                  <a:extLst>
                    <a:ext uri="{FF2B5EF4-FFF2-40B4-BE49-F238E27FC236}">
                      <a16:creationId xmlns:a16="http://schemas.microsoft.com/office/drawing/2014/main" id="{D2D253C0-8FDA-E049-B791-BC7A2BCD4A1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4" name="Group 349">
                <a:extLst>
                  <a:ext uri="{FF2B5EF4-FFF2-40B4-BE49-F238E27FC236}">
                    <a16:creationId xmlns:a16="http://schemas.microsoft.com/office/drawing/2014/main" id="{6E2B49CD-38B9-CE45-AD92-4AD8C94586F8}"/>
                  </a:ext>
                </a:extLst>
              </p:cNvPr>
              <p:cNvGrpSpPr>
                <a:grpSpLocks/>
              </p:cNvGrpSpPr>
              <p:nvPr/>
            </p:nvGrpSpPr>
            <p:grpSpPr bwMode="auto">
              <a:xfrm>
                <a:off x="1968" y="5088"/>
                <a:ext cx="384" cy="192"/>
                <a:chOff x="2304" y="2160"/>
                <a:chExt cx="384" cy="192"/>
              </a:xfrm>
            </p:grpSpPr>
            <p:sp>
              <p:nvSpPr>
                <p:cNvPr id="54067" name="Rectangle 350">
                  <a:extLst>
                    <a:ext uri="{FF2B5EF4-FFF2-40B4-BE49-F238E27FC236}">
                      <a16:creationId xmlns:a16="http://schemas.microsoft.com/office/drawing/2014/main" id="{F90209C4-3B3F-4A42-BF83-F086D4F9FC3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68" name="Line 351">
                  <a:extLst>
                    <a:ext uri="{FF2B5EF4-FFF2-40B4-BE49-F238E27FC236}">
                      <a16:creationId xmlns:a16="http://schemas.microsoft.com/office/drawing/2014/main" id="{CD41FB8D-7EF2-774C-B35F-9A2EDF8895B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69" name="Line 352">
                  <a:extLst>
                    <a:ext uri="{FF2B5EF4-FFF2-40B4-BE49-F238E27FC236}">
                      <a16:creationId xmlns:a16="http://schemas.microsoft.com/office/drawing/2014/main" id="{78AD4409-8641-1048-A7A9-A3D2C30C37A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70" name="Line 353">
                  <a:extLst>
                    <a:ext uri="{FF2B5EF4-FFF2-40B4-BE49-F238E27FC236}">
                      <a16:creationId xmlns:a16="http://schemas.microsoft.com/office/drawing/2014/main" id="{62BAF33C-ECBE-1440-ADDE-B4B41DB061A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71" name="Line 354">
                  <a:extLst>
                    <a:ext uri="{FF2B5EF4-FFF2-40B4-BE49-F238E27FC236}">
                      <a16:creationId xmlns:a16="http://schemas.microsoft.com/office/drawing/2014/main" id="{4BDC9E1C-186A-764E-A739-3DA99574B12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5" name="Group 355">
                <a:extLst>
                  <a:ext uri="{FF2B5EF4-FFF2-40B4-BE49-F238E27FC236}">
                    <a16:creationId xmlns:a16="http://schemas.microsoft.com/office/drawing/2014/main" id="{7281D6C4-F6A8-6B49-887A-2C871F71027A}"/>
                  </a:ext>
                </a:extLst>
              </p:cNvPr>
              <p:cNvGrpSpPr>
                <a:grpSpLocks/>
              </p:cNvGrpSpPr>
              <p:nvPr/>
            </p:nvGrpSpPr>
            <p:grpSpPr bwMode="auto">
              <a:xfrm>
                <a:off x="1968" y="5328"/>
                <a:ext cx="384" cy="192"/>
                <a:chOff x="2304" y="2160"/>
                <a:chExt cx="384" cy="192"/>
              </a:xfrm>
            </p:grpSpPr>
            <p:sp>
              <p:nvSpPr>
                <p:cNvPr id="54062" name="Rectangle 356">
                  <a:extLst>
                    <a:ext uri="{FF2B5EF4-FFF2-40B4-BE49-F238E27FC236}">
                      <a16:creationId xmlns:a16="http://schemas.microsoft.com/office/drawing/2014/main" id="{68DAD9EC-9238-B744-B615-CF6AFAA10FF9}"/>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63" name="Line 357">
                  <a:extLst>
                    <a:ext uri="{FF2B5EF4-FFF2-40B4-BE49-F238E27FC236}">
                      <a16:creationId xmlns:a16="http://schemas.microsoft.com/office/drawing/2014/main" id="{6BEECCE1-6C81-0E43-905C-1305663611E4}"/>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64" name="Line 358">
                  <a:extLst>
                    <a:ext uri="{FF2B5EF4-FFF2-40B4-BE49-F238E27FC236}">
                      <a16:creationId xmlns:a16="http://schemas.microsoft.com/office/drawing/2014/main" id="{9A2499DD-8073-8E47-95BC-C728DF3B948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65" name="Line 359">
                  <a:extLst>
                    <a:ext uri="{FF2B5EF4-FFF2-40B4-BE49-F238E27FC236}">
                      <a16:creationId xmlns:a16="http://schemas.microsoft.com/office/drawing/2014/main" id="{B8A7194A-BAF3-AA40-B47B-1FE1B8A03D50}"/>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66" name="Line 360">
                  <a:extLst>
                    <a:ext uri="{FF2B5EF4-FFF2-40B4-BE49-F238E27FC236}">
                      <a16:creationId xmlns:a16="http://schemas.microsoft.com/office/drawing/2014/main" id="{1429E460-1B68-844D-8FC4-66D5271BFA97}"/>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056" name="Group 361">
                <a:extLst>
                  <a:ext uri="{FF2B5EF4-FFF2-40B4-BE49-F238E27FC236}">
                    <a16:creationId xmlns:a16="http://schemas.microsoft.com/office/drawing/2014/main" id="{04A26807-9498-E546-9EA9-8EAC7A4E0DDA}"/>
                  </a:ext>
                </a:extLst>
              </p:cNvPr>
              <p:cNvGrpSpPr>
                <a:grpSpLocks/>
              </p:cNvGrpSpPr>
              <p:nvPr/>
            </p:nvGrpSpPr>
            <p:grpSpPr bwMode="auto">
              <a:xfrm>
                <a:off x="1968" y="5568"/>
                <a:ext cx="384" cy="192"/>
                <a:chOff x="2304" y="2160"/>
                <a:chExt cx="384" cy="192"/>
              </a:xfrm>
            </p:grpSpPr>
            <p:sp>
              <p:nvSpPr>
                <p:cNvPr id="54057" name="Rectangle 362">
                  <a:extLst>
                    <a:ext uri="{FF2B5EF4-FFF2-40B4-BE49-F238E27FC236}">
                      <a16:creationId xmlns:a16="http://schemas.microsoft.com/office/drawing/2014/main" id="{E9D7FBAF-4BBE-E540-BDA5-58310F0E490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58" name="Line 363">
                  <a:extLst>
                    <a:ext uri="{FF2B5EF4-FFF2-40B4-BE49-F238E27FC236}">
                      <a16:creationId xmlns:a16="http://schemas.microsoft.com/office/drawing/2014/main" id="{844C12D8-15A5-3F44-A6EA-63C70539B18D}"/>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59" name="Line 364">
                  <a:extLst>
                    <a:ext uri="{FF2B5EF4-FFF2-40B4-BE49-F238E27FC236}">
                      <a16:creationId xmlns:a16="http://schemas.microsoft.com/office/drawing/2014/main" id="{A753C073-3866-5140-850D-E11B69E1642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60" name="Line 365">
                  <a:extLst>
                    <a:ext uri="{FF2B5EF4-FFF2-40B4-BE49-F238E27FC236}">
                      <a16:creationId xmlns:a16="http://schemas.microsoft.com/office/drawing/2014/main" id="{2292129A-D500-634A-A653-3476CFDEB4CF}"/>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61" name="Line 366">
                  <a:extLst>
                    <a:ext uri="{FF2B5EF4-FFF2-40B4-BE49-F238E27FC236}">
                      <a16:creationId xmlns:a16="http://schemas.microsoft.com/office/drawing/2014/main" id="{43B7CD3D-DD99-E445-B845-CBA8EBC24FB6}"/>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62" name="Group 367">
              <a:extLst>
                <a:ext uri="{FF2B5EF4-FFF2-40B4-BE49-F238E27FC236}">
                  <a16:creationId xmlns:a16="http://schemas.microsoft.com/office/drawing/2014/main" id="{106C0565-660C-7D4D-95FF-24F8946A20B7}"/>
                </a:ext>
              </a:extLst>
            </p:cNvPr>
            <p:cNvGrpSpPr>
              <a:grpSpLocks/>
            </p:cNvGrpSpPr>
            <p:nvPr/>
          </p:nvGrpSpPr>
          <p:grpSpPr bwMode="auto">
            <a:xfrm>
              <a:off x="1540" y="977"/>
              <a:ext cx="2235" cy="182"/>
              <a:chOff x="1540" y="977"/>
              <a:chExt cx="2235" cy="182"/>
            </a:xfrm>
          </p:grpSpPr>
          <p:grpSp>
            <p:nvGrpSpPr>
              <p:cNvPr id="53917" name="Group 368">
                <a:extLst>
                  <a:ext uri="{FF2B5EF4-FFF2-40B4-BE49-F238E27FC236}">
                    <a16:creationId xmlns:a16="http://schemas.microsoft.com/office/drawing/2014/main" id="{C4A9704A-B424-064D-92F8-8D74B9F9B06D}"/>
                  </a:ext>
                </a:extLst>
              </p:cNvPr>
              <p:cNvGrpSpPr>
                <a:grpSpLocks/>
              </p:cNvGrpSpPr>
              <p:nvPr/>
            </p:nvGrpSpPr>
            <p:grpSpPr bwMode="auto">
              <a:xfrm rot="5400000">
                <a:off x="2962" y="1022"/>
                <a:ext cx="182" cy="91"/>
                <a:chOff x="2304" y="2160"/>
                <a:chExt cx="384" cy="192"/>
              </a:xfrm>
            </p:grpSpPr>
            <p:sp>
              <p:nvSpPr>
                <p:cNvPr id="54032" name="Rectangle 369">
                  <a:extLst>
                    <a:ext uri="{FF2B5EF4-FFF2-40B4-BE49-F238E27FC236}">
                      <a16:creationId xmlns:a16="http://schemas.microsoft.com/office/drawing/2014/main" id="{9A7268E3-1238-EB4A-BF24-895262FF75A0}"/>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33" name="Line 370">
                  <a:extLst>
                    <a:ext uri="{FF2B5EF4-FFF2-40B4-BE49-F238E27FC236}">
                      <a16:creationId xmlns:a16="http://schemas.microsoft.com/office/drawing/2014/main" id="{B5D27420-BA75-2343-A035-833CF416289F}"/>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34" name="Line 371">
                  <a:extLst>
                    <a:ext uri="{FF2B5EF4-FFF2-40B4-BE49-F238E27FC236}">
                      <a16:creationId xmlns:a16="http://schemas.microsoft.com/office/drawing/2014/main" id="{F2552E7A-7EE3-664F-B998-3610B46B7C6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35" name="Line 372">
                  <a:extLst>
                    <a:ext uri="{FF2B5EF4-FFF2-40B4-BE49-F238E27FC236}">
                      <a16:creationId xmlns:a16="http://schemas.microsoft.com/office/drawing/2014/main" id="{15580C11-8890-E042-9336-1A37B3BFAAD6}"/>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36" name="Line 373">
                  <a:extLst>
                    <a:ext uri="{FF2B5EF4-FFF2-40B4-BE49-F238E27FC236}">
                      <a16:creationId xmlns:a16="http://schemas.microsoft.com/office/drawing/2014/main" id="{01BD31FA-BF0E-4045-9973-263908ACF684}"/>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18" name="Group 374">
                <a:extLst>
                  <a:ext uri="{FF2B5EF4-FFF2-40B4-BE49-F238E27FC236}">
                    <a16:creationId xmlns:a16="http://schemas.microsoft.com/office/drawing/2014/main" id="{165BA86D-E8F0-A643-98B1-51E636775745}"/>
                  </a:ext>
                </a:extLst>
              </p:cNvPr>
              <p:cNvGrpSpPr>
                <a:grpSpLocks/>
              </p:cNvGrpSpPr>
              <p:nvPr/>
            </p:nvGrpSpPr>
            <p:grpSpPr bwMode="auto">
              <a:xfrm rot="5400000">
                <a:off x="2849" y="1022"/>
                <a:ext cx="182" cy="91"/>
                <a:chOff x="2304" y="2160"/>
                <a:chExt cx="384" cy="192"/>
              </a:xfrm>
            </p:grpSpPr>
            <p:sp>
              <p:nvSpPr>
                <p:cNvPr id="54027" name="Rectangle 375">
                  <a:extLst>
                    <a:ext uri="{FF2B5EF4-FFF2-40B4-BE49-F238E27FC236}">
                      <a16:creationId xmlns:a16="http://schemas.microsoft.com/office/drawing/2014/main" id="{C3B9CBE1-69C9-964A-A2B7-E58C30EB66E1}"/>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28" name="Line 376">
                  <a:extLst>
                    <a:ext uri="{FF2B5EF4-FFF2-40B4-BE49-F238E27FC236}">
                      <a16:creationId xmlns:a16="http://schemas.microsoft.com/office/drawing/2014/main" id="{F9FE53C1-1271-2742-A908-28FDE275A83B}"/>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29" name="Line 377">
                  <a:extLst>
                    <a:ext uri="{FF2B5EF4-FFF2-40B4-BE49-F238E27FC236}">
                      <a16:creationId xmlns:a16="http://schemas.microsoft.com/office/drawing/2014/main" id="{590263F0-6E97-F545-A7AC-53E72BF4FDB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30" name="Line 378">
                  <a:extLst>
                    <a:ext uri="{FF2B5EF4-FFF2-40B4-BE49-F238E27FC236}">
                      <a16:creationId xmlns:a16="http://schemas.microsoft.com/office/drawing/2014/main" id="{0C30A488-C606-994B-975C-4D13093680A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31" name="Line 379">
                  <a:extLst>
                    <a:ext uri="{FF2B5EF4-FFF2-40B4-BE49-F238E27FC236}">
                      <a16:creationId xmlns:a16="http://schemas.microsoft.com/office/drawing/2014/main" id="{D625DEC2-D309-BC4A-8E1B-A1B745AD884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19" name="Group 380">
                <a:extLst>
                  <a:ext uri="{FF2B5EF4-FFF2-40B4-BE49-F238E27FC236}">
                    <a16:creationId xmlns:a16="http://schemas.microsoft.com/office/drawing/2014/main" id="{F8698751-9D2F-7C4A-A265-29D0499AFA01}"/>
                  </a:ext>
                </a:extLst>
              </p:cNvPr>
              <p:cNvGrpSpPr>
                <a:grpSpLocks/>
              </p:cNvGrpSpPr>
              <p:nvPr/>
            </p:nvGrpSpPr>
            <p:grpSpPr bwMode="auto">
              <a:xfrm rot="5400000">
                <a:off x="2736" y="1022"/>
                <a:ext cx="182" cy="91"/>
                <a:chOff x="2304" y="2160"/>
                <a:chExt cx="384" cy="192"/>
              </a:xfrm>
            </p:grpSpPr>
            <p:sp>
              <p:nvSpPr>
                <p:cNvPr id="54022" name="Rectangle 381">
                  <a:extLst>
                    <a:ext uri="{FF2B5EF4-FFF2-40B4-BE49-F238E27FC236}">
                      <a16:creationId xmlns:a16="http://schemas.microsoft.com/office/drawing/2014/main" id="{A2160EED-5070-B94B-8E18-2FF20462105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23" name="Line 382">
                  <a:extLst>
                    <a:ext uri="{FF2B5EF4-FFF2-40B4-BE49-F238E27FC236}">
                      <a16:creationId xmlns:a16="http://schemas.microsoft.com/office/drawing/2014/main" id="{20B16CB4-9A0A-954A-AAB2-1CE51A5220B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24" name="Line 383">
                  <a:extLst>
                    <a:ext uri="{FF2B5EF4-FFF2-40B4-BE49-F238E27FC236}">
                      <a16:creationId xmlns:a16="http://schemas.microsoft.com/office/drawing/2014/main" id="{6E91C2FA-61C8-744E-8609-A0EEB9DF4F0E}"/>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25" name="Line 384">
                  <a:extLst>
                    <a:ext uri="{FF2B5EF4-FFF2-40B4-BE49-F238E27FC236}">
                      <a16:creationId xmlns:a16="http://schemas.microsoft.com/office/drawing/2014/main" id="{D4BCD4FE-79EF-3546-810F-9AD58459E055}"/>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26" name="Line 385">
                  <a:extLst>
                    <a:ext uri="{FF2B5EF4-FFF2-40B4-BE49-F238E27FC236}">
                      <a16:creationId xmlns:a16="http://schemas.microsoft.com/office/drawing/2014/main" id="{01D9CA15-6983-ED48-94AC-5B2BBC8F3EA5}"/>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0" name="Group 386">
                <a:extLst>
                  <a:ext uri="{FF2B5EF4-FFF2-40B4-BE49-F238E27FC236}">
                    <a16:creationId xmlns:a16="http://schemas.microsoft.com/office/drawing/2014/main" id="{3392EC84-AE39-B049-B907-D9AC219E0245}"/>
                  </a:ext>
                </a:extLst>
              </p:cNvPr>
              <p:cNvGrpSpPr>
                <a:grpSpLocks/>
              </p:cNvGrpSpPr>
              <p:nvPr/>
            </p:nvGrpSpPr>
            <p:grpSpPr bwMode="auto">
              <a:xfrm rot="5400000">
                <a:off x="2622" y="1023"/>
                <a:ext cx="182" cy="90"/>
                <a:chOff x="2304" y="2160"/>
                <a:chExt cx="384" cy="192"/>
              </a:xfrm>
            </p:grpSpPr>
            <p:sp>
              <p:nvSpPr>
                <p:cNvPr id="54017" name="Rectangle 387">
                  <a:extLst>
                    <a:ext uri="{FF2B5EF4-FFF2-40B4-BE49-F238E27FC236}">
                      <a16:creationId xmlns:a16="http://schemas.microsoft.com/office/drawing/2014/main" id="{95E834ED-8486-6646-9B3B-112003C59AC4}"/>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18" name="Line 388">
                  <a:extLst>
                    <a:ext uri="{FF2B5EF4-FFF2-40B4-BE49-F238E27FC236}">
                      <a16:creationId xmlns:a16="http://schemas.microsoft.com/office/drawing/2014/main" id="{624CF62C-CCEF-A04D-A8B4-CB540B8DC33D}"/>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19" name="Line 389">
                  <a:extLst>
                    <a:ext uri="{FF2B5EF4-FFF2-40B4-BE49-F238E27FC236}">
                      <a16:creationId xmlns:a16="http://schemas.microsoft.com/office/drawing/2014/main" id="{6C352CEA-396D-5B4F-96C3-CBD64884317D}"/>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20" name="Line 390">
                  <a:extLst>
                    <a:ext uri="{FF2B5EF4-FFF2-40B4-BE49-F238E27FC236}">
                      <a16:creationId xmlns:a16="http://schemas.microsoft.com/office/drawing/2014/main" id="{9FA9FA57-6232-BE47-A415-E4EE132AFF6D}"/>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21" name="Line 391">
                  <a:extLst>
                    <a:ext uri="{FF2B5EF4-FFF2-40B4-BE49-F238E27FC236}">
                      <a16:creationId xmlns:a16="http://schemas.microsoft.com/office/drawing/2014/main" id="{2C76DB1E-8636-B146-9BA5-2DB991A108F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1" name="Group 392">
                <a:extLst>
                  <a:ext uri="{FF2B5EF4-FFF2-40B4-BE49-F238E27FC236}">
                    <a16:creationId xmlns:a16="http://schemas.microsoft.com/office/drawing/2014/main" id="{C36D131A-9C51-E943-B9DB-1901FCA8F628}"/>
                  </a:ext>
                </a:extLst>
              </p:cNvPr>
              <p:cNvGrpSpPr>
                <a:grpSpLocks/>
              </p:cNvGrpSpPr>
              <p:nvPr/>
            </p:nvGrpSpPr>
            <p:grpSpPr bwMode="auto">
              <a:xfrm rot="5400000">
                <a:off x="2509" y="1023"/>
                <a:ext cx="182" cy="90"/>
                <a:chOff x="2304" y="2160"/>
                <a:chExt cx="384" cy="192"/>
              </a:xfrm>
            </p:grpSpPr>
            <p:sp>
              <p:nvSpPr>
                <p:cNvPr id="54012" name="Rectangle 393">
                  <a:extLst>
                    <a:ext uri="{FF2B5EF4-FFF2-40B4-BE49-F238E27FC236}">
                      <a16:creationId xmlns:a16="http://schemas.microsoft.com/office/drawing/2014/main" id="{4E1B3026-84EE-A442-8BDD-1C3264CBE2E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13" name="Line 394">
                  <a:extLst>
                    <a:ext uri="{FF2B5EF4-FFF2-40B4-BE49-F238E27FC236}">
                      <a16:creationId xmlns:a16="http://schemas.microsoft.com/office/drawing/2014/main" id="{A9A57A79-141D-014A-A2F5-C4D604B4C4F8}"/>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14" name="Line 395">
                  <a:extLst>
                    <a:ext uri="{FF2B5EF4-FFF2-40B4-BE49-F238E27FC236}">
                      <a16:creationId xmlns:a16="http://schemas.microsoft.com/office/drawing/2014/main" id="{66710948-9F61-8045-AA1F-D70570C659D2}"/>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15" name="Line 396">
                  <a:extLst>
                    <a:ext uri="{FF2B5EF4-FFF2-40B4-BE49-F238E27FC236}">
                      <a16:creationId xmlns:a16="http://schemas.microsoft.com/office/drawing/2014/main" id="{B570B479-E719-2D4A-B79C-0F95FEB56633}"/>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16" name="Line 397">
                  <a:extLst>
                    <a:ext uri="{FF2B5EF4-FFF2-40B4-BE49-F238E27FC236}">
                      <a16:creationId xmlns:a16="http://schemas.microsoft.com/office/drawing/2014/main" id="{4B84D6F7-B3F0-344A-8C34-8BE70AEDC1AF}"/>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2" name="Group 398">
                <a:extLst>
                  <a:ext uri="{FF2B5EF4-FFF2-40B4-BE49-F238E27FC236}">
                    <a16:creationId xmlns:a16="http://schemas.microsoft.com/office/drawing/2014/main" id="{2975653C-87FE-654C-ACE1-73BE5D2B82F2}"/>
                  </a:ext>
                </a:extLst>
              </p:cNvPr>
              <p:cNvGrpSpPr>
                <a:grpSpLocks/>
              </p:cNvGrpSpPr>
              <p:nvPr/>
            </p:nvGrpSpPr>
            <p:grpSpPr bwMode="auto">
              <a:xfrm rot="5400000">
                <a:off x="2397" y="1023"/>
                <a:ext cx="182" cy="89"/>
                <a:chOff x="2304" y="2160"/>
                <a:chExt cx="384" cy="192"/>
              </a:xfrm>
            </p:grpSpPr>
            <p:sp>
              <p:nvSpPr>
                <p:cNvPr id="54007" name="Rectangle 399">
                  <a:extLst>
                    <a:ext uri="{FF2B5EF4-FFF2-40B4-BE49-F238E27FC236}">
                      <a16:creationId xmlns:a16="http://schemas.microsoft.com/office/drawing/2014/main" id="{9D894D6F-43D9-D141-A644-0D3C264993A2}"/>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08" name="Line 400">
                  <a:extLst>
                    <a:ext uri="{FF2B5EF4-FFF2-40B4-BE49-F238E27FC236}">
                      <a16:creationId xmlns:a16="http://schemas.microsoft.com/office/drawing/2014/main" id="{F6E825B4-C798-6E44-8F65-BB89F26EBF3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09" name="Line 401">
                  <a:extLst>
                    <a:ext uri="{FF2B5EF4-FFF2-40B4-BE49-F238E27FC236}">
                      <a16:creationId xmlns:a16="http://schemas.microsoft.com/office/drawing/2014/main" id="{85ECDAE9-69CD-AF45-872A-D842C303B9D1}"/>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10" name="Line 402">
                  <a:extLst>
                    <a:ext uri="{FF2B5EF4-FFF2-40B4-BE49-F238E27FC236}">
                      <a16:creationId xmlns:a16="http://schemas.microsoft.com/office/drawing/2014/main" id="{C05058BF-5206-E443-A2BD-57A6C58F52A7}"/>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11" name="Line 403">
                  <a:extLst>
                    <a:ext uri="{FF2B5EF4-FFF2-40B4-BE49-F238E27FC236}">
                      <a16:creationId xmlns:a16="http://schemas.microsoft.com/office/drawing/2014/main" id="{891AEFFC-E953-394D-8CF9-4DD6BAF15521}"/>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3" name="Group 404">
                <a:extLst>
                  <a:ext uri="{FF2B5EF4-FFF2-40B4-BE49-F238E27FC236}">
                    <a16:creationId xmlns:a16="http://schemas.microsoft.com/office/drawing/2014/main" id="{E53CD6C1-684B-7643-950F-8E3FB706265D}"/>
                  </a:ext>
                </a:extLst>
              </p:cNvPr>
              <p:cNvGrpSpPr>
                <a:grpSpLocks/>
              </p:cNvGrpSpPr>
              <p:nvPr/>
            </p:nvGrpSpPr>
            <p:grpSpPr bwMode="auto">
              <a:xfrm rot="5400000">
                <a:off x="2284" y="1023"/>
                <a:ext cx="182" cy="89"/>
                <a:chOff x="2304" y="2160"/>
                <a:chExt cx="384" cy="192"/>
              </a:xfrm>
            </p:grpSpPr>
            <p:sp>
              <p:nvSpPr>
                <p:cNvPr id="54002" name="Rectangle 405">
                  <a:extLst>
                    <a:ext uri="{FF2B5EF4-FFF2-40B4-BE49-F238E27FC236}">
                      <a16:creationId xmlns:a16="http://schemas.microsoft.com/office/drawing/2014/main" id="{10A0219E-BE8A-654F-A4A7-A3F62CC4C03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4003" name="Line 406">
                  <a:extLst>
                    <a:ext uri="{FF2B5EF4-FFF2-40B4-BE49-F238E27FC236}">
                      <a16:creationId xmlns:a16="http://schemas.microsoft.com/office/drawing/2014/main" id="{69B4A45E-4BA7-BC4E-B6E4-313D008B2F8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04" name="Line 407">
                  <a:extLst>
                    <a:ext uri="{FF2B5EF4-FFF2-40B4-BE49-F238E27FC236}">
                      <a16:creationId xmlns:a16="http://schemas.microsoft.com/office/drawing/2014/main" id="{86C39220-6FC1-FB4A-BDBE-292ACA27CC23}"/>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05" name="Line 408">
                  <a:extLst>
                    <a:ext uri="{FF2B5EF4-FFF2-40B4-BE49-F238E27FC236}">
                      <a16:creationId xmlns:a16="http://schemas.microsoft.com/office/drawing/2014/main" id="{28B4C0BF-9CAF-9D45-84B9-50A042D46904}"/>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06" name="Line 409">
                  <a:extLst>
                    <a:ext uri="{FF2B5EF4-FFF2-40B4-BE49-F238E27FC236}">
                      <a16:creationId xmlns:a16="http://schemas.microsoft.com/office/drawing/2014/main" id="{E3BFD15F-61CF-BC41-945F-2C447159DBC0}"/>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4" name="Group 410">
                <a:extLst>
                  <a:ext uri="{FF2B5EF4-FFF2-40B4-BE49-F238E27FC236}">
                    <a16:creationId xmlns:a16="http://schemas.microsoft.com/office/drawing/2014/main" id="{DEC17ABD-3155-B943-8928-4F97F189BB65}"/>
                  </a:ext>
                </a:extLst>
              </p:cNvPr>
              <p:cNvGrpSpPr>
                <a:grpSpLocks/>
              </p:cNvGrpSpPr>
              <p:nvPr/>
            </p:nvGrpSpPr>
            <p:grpSpPr bwMode="auto">
              <a:xfrm rot="5400000">
                <a:off x="2171" y="1023"/>
                <a:ext cx="182" cy="90"/>
                <a:chOff x="2304" y="2160"/>
                <a:chExt cx="384" cy="192"/>
              </a:xfrm>
            </p:grpSpPr>
            <p:sp>
              <p:nvSpPr>
                <p:cNvPr id="53997" name="Rectangle 411">
                  <a:extLst>
                    <a:ext uri="{FF2B5EF4-FFF2-40B4-BE49-F238E27FC236}">
                      <a16:creationId xmlns:a16="http://schemas.microsoft.com/office/drawing/2014/main" id="{1626D478-0C49-1B44-9230-70FBA280189E}"/>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98" name="Line 412">
                  <a:extLst>
                    <a:ext uri="{FF2B5EF4-FFF2-40B4-BE49-F238E27FC236}">
                      <a16:creationId xmlns:a16="http://schemas.microsoft.com/office/drawing/2014/main" id="{6E4A5D7E-07F9-F14F-9FBE-B40AC9222CFE}"/>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99" name="Line 413">
                  <a:extLst>
                    <a:ext uri="{FF2B5EF4-FFF2-40B4-BE49-F238E27FC236}">
                      <a16:creationId xmlns:a16="http://schemas.microsoft.com/office/drawing/2014/main" id="{AFED9CFD-2479-CA41-86CC-7C265DC73418}"/>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00" name="Line 414">
                  <a:extLst>
                    <a:ext uri="{FF2B5EF4-FFF2-40B4-BE49-F238E27FC236}">
                      <a16:creationId xmlns:a16="http://schemas.microsoft.com/office/drawing/2014/main" id="{AD818515-31F3-6448-8124-AECF2656CCE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001" name="Line 415">
                  <a:extLst>
                    <a:ext uri="{FF2B5EF4-FFF2-40B4-BE49-F238E27FC236}">
                      <a16:creationId xmlns:a16="http://schemas.microsoft.com/office/drawing/2014/main" id="{B001E1A8-3632-A34F-908D-00627856FCF8}"/>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5" name="Group 416">
                <a:extLst>
                  <a:ext uri="{FF2B5EF4-FFF2-40B4-BE49-F238E27FC236}">
                    <a16:creationId xmlns:a16="http://schemas.microsoft.com/office/drawing/2014/main" id="{85A50B99-983F-B94F-A8CA-A72D4B5D92E4}"/>
                  </a:ext>
                </a:extLst>
              </p:cNvPr>
              <p:cNvGrpSpPr>
                <a:grpSpLocks/>
              </p:cNvGrpSpPr>
              <p:nvPr/>
            </p:nvGrpSpPr>
            <p:grpSpPr bwMode="auto">
              <a:xfrm rot="5400000">
                <a:off x="2058" y="1023"/>
                <a:ext cx="182" cy="90"/>
                <a:chOff x="2304" y="2160"/>
                <a:chExt cx="384" cy="192"/>
              </a:xfrm>
            </p:grpSpPr>
            <p:sp>
              <p:nvSpPr>
                <p:cNvPr id="53992" name="Rectangle 417">
                  <a:extLst>
                    <a:ext uri="{FF2B5EF4-FFF2-40B4-BE49-F238E27FC236}">
                      <a16:creationId xmlns:a16="http://schemas.microsoft.com/office/drawing/2014/main" id="{72A126EB-78C6-ED47-86CF-CB40A3383ABC}"/>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93" name="Line 418">
                  <a:extLst>
                    <a:ext uri="{FF2B5EF4-FFF2-40B4-BE49-F238E27FC236}">
                      <a16:creationId xmlns:a16="http://schemas.microsoft.com/office/drawing/2014/main" id="{5DC446C7-6948-6148-9C25-3D6C8B4914D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94" name="Line 419">
                  <a:extLst>
                    <a:ext uri="{FF2B5EF4-FFF2-40B4-BE49-F238E27FC236}">
                      <a16:creationId xmlns:a16="http://schemas.microsoft.com/office/drawing/2014/main" id="{99A115D3-8112-404F-BC16-FE5E4064784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95" name="Line 420">
                  <a:extLst>
                    <a:ext uri="{FF2B5EF4-FFF2-40B4-BE49-F238E27FC236}">
                      <a16:creationId xmlns:a16="http://schemas.microsoft.com/office/drawing/2014/main" id="{9FF20881-28D5-464C-A8FC-9DEEB798363C}"/>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96" name="Line 421">
                  <a:extLst>
                    <a:ext uri="{FF2B5EF4-FFF2-40B4-BE49-F238E27FC236}">
                      <a16:creationId xmlns:a16="http://schemas.microsoft.com/office/drawing/2014/main" id="{D8C35698-3139-7E48-B657-8BEEB7F728FC}"/>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6" name="Group 422">
                <a:extLst>
                  <a:ext uri="{FF2B5EF4-FFF2-40B4-BE49-F238E27FC236}">
                    <a16:creationId xmlns:a16="http://schemas.microsoft.com/office/drawing/2014/main" id="{688FCE30-33BF-9E4C-AA95-304261DA2B8A}"/>
                  </a:ext>
                </a:extLst>
              </p:cNvPr>
              <p:cNvGrpSpPr>
                <a:grpSpLocks/>
              </p:cNvGrpSpPr>
              <p:nvPr/>
            </p:nvGrpSpPr>
            <p:grpSpPr bwMode="auto">
              <a:xfrm rot="5400000">
                <a:off x="1945" y="1023"/>
                <a:ext cx="182" cy="90"/>
                <a:chOff x="2304" y="2160"/>
                <a:chExt cx="384" cy="192"/>
              </a:xfrm>
            </p:grpSpPr>
            <p:sp>
              <p:nvSpPr>
                <p:cNvPr id="53987" name="Rectangle 423">
                  <a:extLst>
                    <a:ext uri="{FF2B5EF4-FFF2-40B4-BE49-F238E27FC236}">
                      <a16:creationId xmlns:a16="http://schemas.microsoft.com/office/drawing/2014/main" id="{ECE1B57C-9912-2E4B-B0E3-3491D7C699C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88" name="Line 424">
                  <a:extLst>
                    <a:ext uri="{FF2B5EF4-FFF2-40B4-BE49-F238E27FC236}">
                      <a16:creationId xmlns:a16="http://schemas.microsoft.com/office/drawing/2014/main" id="{A369C77A-3833-EB49-8E72-2E07DF012B38}"/>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89" name="Line 425">
                  <a:extLst>
                    <a:ext uri="{FF2B5EF4-FFF2-40B4-BE49-F238E27FC236}">
                      <a16:creationId xmlns:a16="http://schemas.microsoft.com/office/drawing/2014/main" id="{E2F01437-2526-0845-9AC1-C5F89B5F0BD0}"/>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90" name="Line 426">
                  <a:extLst>
                    <a:ext uri="{FF2B5EF4-FFF2-40B4-BE49-F238E27FC236}">
                      <a16:creationId xmlns:a16="http://schemas.microsoft.com/office/drawing/2014/main" id="{07E17F00-977E-F940-B4F7-884C6ACBF83B}"/>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91" name="Line 427">
                  <a:extLst>
                    <a:ext uri="{FF2B5EF4-FFF2-40B4-BE49-F238E27FC236}">
                      <a16:creationId xmlns:a16="http://schemas.microsoft.com/office/drawing/2014/main" id="{BD33D2F1-450C-AF4B-BC9B-723DBAFDF33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7" name="Group 428">
                <a:extLst>
                  <a:ext uri="{FF2B5EF4-FFF2-40B4-BE49-F238E27FC236}">
                    <a16:creationId xmlns:a16="http://schemas.microsoft.com/office/drawing/2014/main" id="{9F3C92BD-2CA2-E645-80F7-6B22FF4BF23D}"/>
                  </a:ext>
                </a:extLst>
              </p:cNvPr>
              <p:cNvGrpSpPr>
                <a:grpSpLocks/>
              </p:cNvGrpSpPr>
              <p:nvPr/>
            </p:nvGrpSpPr>
            <p:grpSpPr bwMode="auto">
              <a:xfrm rot="5400000">
                <a:off x="1832" y="1022"/>
                <a:ext cx="182" cy="91"/>
                <a:chOff x="2304" y="2160"/>
                <a:chExt cx="384" cy="192"/>
              </a:xfrm>
            </p:grpSpPr>
            <p:sp>
              <p:nvSpPr>
                <p:cNvPr id="53982" name="Rectangle 429">
                  <a:extLst>
                    <a:ext uri="{FF2B5EF4-FFF2-40B4-BE49-F238E27FC236}">
                      <a16:creationId xmlns:a16="http://schemas.microsoft.com/office/drawing/2014/main" id="{1D024538-7366-B345-99DB-12CA19EF688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83" name="Line 430">
                  <a:extLst>
                    <a:ext uri="{FF2B5EF4-FFF2-40B4-BE49-F238E27FC236}">
                      <a16:creationId xmlns:a16="http://schemas.microsoft.com/office/drawing/2014/main" id="{EEE5A5E1-080C-F744-9F2E-D4067DC4ABD5}"/>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84" name="Line 431">
                  <a:extLst>
                    <a:ext uri="{FF2B5EF4-FFF2-40B4-BE49-F238E27FC236}">
                      <a16:creationId xmlns:a16="http://schemas.microsoft.com/office/drawing/2014/main" id="{0C436E11-2A6C-1E48-A5D6-2CD6F570345C}"/>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85" name="Line 432">
                  <a:extLst>
                    <a:ext uri="{FF2B5EF4-FFF2-40B4-BE49-F238E27FC236}">
                      <a16:creationId xmlns:a16="http://schemas.microsoft.com/office/drawing/2014/main" id="{F7EE0C72-D646-464F-B88F-0800F848563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86" name="Line 433">
                  <a:extLst>
                    <a:ext uri="{FF2B5EF4-FFF2-40B4-BE49-F238E27FC236}">
                      <a16:creationId xmlns:a16="http://schemas.microsoft.com/office/drawing/2014/main" id="{9E945FBD-3124-5E42-A944-F35943A798C5}"/>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8" name="Group 434">
                <a:extLst>
                  <a:ext uri="{FF2B5EF4-FFF2-40B4-BE49-F238E27FC236}">
                    <a16:creationId xmlns:a16="http://schemas.microsoft.com/office/drawing/2014/main" id="{7DAC714B-1D1C-A147-9AB4-C3AC664F4587}"/>
                  </a:ext>
                </a:extLst>
              </p:cNvPr>
              <p:cNvGrpSpPr>
                <a:grpSpLocks/>
              </p:cNvGrpSpPr>
              <p:nvPr/>
            </p:nvGrpSpPr>
            <p:grpSpPr bwMode="auto">
              <a:xfrm rot="5400000">
                <a:off x="1719" y="1022"/>
                <a:ext cx="182" cy="91"/>
                <a:chOff x="2304" y="2160"/>
                <a:chExt cx="384" cy="192"/>
              </a:xfrm>
            </p:grpSpPr>
            <p:sp>
              <p:nvSpPr>
                <p:cNvPr id="53977" name="Rectangle 435">
                  <a:extLst>
                    <a:ext uri="{FF2B5EF4-FFF2-40B4-BE49-F238E27FC236}">
                      <a16:creationId xmlns:a16="http://schemas.microsoft.com/office/drawing/2014/main" id="{954DEC5C-A6A3-7A4E-9023-2E700BE7148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78" name="Line 436">
                  <a:extLst>
                    <a:ext uri="{FF2B5EF4-FFF2-40B4-BE49-F238E27FC236}">
                      <a16:creationId xmlns:a16="http://schemas.microsoft.com/office/drawing/2014/main" id="{F5FD511A-B35B-5A4F-80F9-E89BA0CDB85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79" name="Line 437">
                  <a:extLst>
                    <a:ext uri="{FF2B5EF4-FFF2-40B4-BE49-F238E27FC236}">
                      <a16:creationId xmlns:a16="http://schemas.microsoft.com/office/drawing/2014/main" id="{31920FF5-8D14-7B4D-8F28-23E944B8935B}"/>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80" name="Line 438">
                  <a:extLst>
                    <a:ext uri="{FF2B5EF4-FFF2-40B4-BE49-F238E27FC236}">
                      <a16:creationId xmlns:a16="http://schemas.microsoft.com/office/drawing/2014/main" id="{CDDB6D12-CB92-9F4D-9349-896B9AC3BEA6}"/>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81" name="Line 439">
                  <a:extLst>
                    <a:ext uri="{FF2B5EF4-FFF2-40B4-BE49-F238E27FC236}">
                      <a16:creationId xmlns:a16="http://schemas.microsoft.com/office/drawing/2014/main" id="{32C73FB9-3AFA-C44E-9566-C93645F480B3}"/>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29" name="Group 440">
                <a:extLst>
                  <a:ext uri="{FF2B5EF4-FFF2-40B4-BE49-F238E27FC236}">
                    <a16:creationId xmlns:a16="http://schemas.microsoft.com/office/drawing/2014/main" id="{4667EC34-34BC-BC41-AEB8-0A62E739FC0C}"/>
                  </a:ext>
                </a:extLst>
              </p:cNvPr>
              <p:cNvGrpSpPr>
                <a:grpSpLocks/>
              </p:cNvGrpSpPr>
              <p:nvPr/>
            </p:nvGrpSpPr>
            <p:grpSpPr bwMode="auto">
              <a:xfrm rot="5400000">
                <a:off x="1606" y="1022"/>
                <a:ext cx="182" cy="91"/>
                <a:chOff x="2304" y="2160"/>
                <a:chExt cx="384" cy="192"/>
              </a:xfrm>
            </p:grpSpPr>
            <p:sp>
              <p:nvSpPr>
                <p:cNvPr id="53972" name="Rectangle 441">
                  <a:extLst>
                    <a:ext uri="{FF2B5EF4-FFF2-40B4-BE49-F238E27FC236}">
                      <a16:creationId xmlns:a16="http://schemas.microsoft.com/office/drawing/2014/main" id="{C916A834-CD81-7E47-81B4-6F0DCD5AF406}"/>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73" name="Line 442">
                  <a:extLst>
                    <a:ext uri="{FF2B5EF4-FFF2-40B4-BE49-F238E27FC236}">
                      <a16:creationId xmlns:a16="http://schemas.microsoft.com/office/drawing/2014/main" id="{AF143388-A1AA-BA42-B05C-2D014013CBB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74" name="Line 443">
                  <a:extLst>
                    <a:ext uri="{FF2B5EF4-FFF2-40B4-BE49-F238E27FC236}">
                      <a16:creationId xmlns:a16="http://schemas.microsoft.com/office/drawing/2014/main" id="{BB0795BC-9698-ED48-9E12-72EB174639A0}"/>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75" name="Line 444">
                  <a:extLst>
                    <a:ext uri="{FF2B5EF4-FFF2-40B4-BE49-F238E27FC236}">
                      <a16:creationId xmlns:a16="http://schemas.microsoft.com/office/drawing/2014/main" id="{50C9E0FF-EDD5-404E-B963-E40BA533D88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76" name="Line 445">
                  <a:extLst>
                    <a:ext uri="{FF2B5EF4-FFF2-40B4-BE49-F238E27FC236}">
                      <a16:creationId xmlns:a16="http://schemas.microsoft.com/office/drawing/2014/main" id="{8D0A67FB-4C37-E94F-99CB-DC45FE18E395}"/>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0" name="Group 446">
                <a:extLst>
                  <a:ext uri="{FF2B5EF4-FFF2-40B4-BE49-F238E27FC236}">
                    <a16:creationId xmlns:a16="http://schemas.microsoft.com/office/drawing/2014/main" id="{23BEE817-0A81-7940-84F4-4562A96B6996}"/>
                  </a:ext>
                </a:extLst>
              </p:cNvPr>
              <p:cNvGrpSpPr>
                <a:grpSpLocks/>
              </p:cNvGrpSpPr>
              <p:nvPr/>
            </p:nvGrpSpPr>
            <p:grpSpPr bwMode="auto">
              <a:xfrm rot="5400000">
                <a:off x="3639" y="1023"/>
                <a:ext cx="182" cy="90"/>
                <a:chOff x="2304" y="2160"/>
                <a:chExt cx="384" cy="192"/>
              </a:xfrm>
            </p:grpSpPr>
            <p:sp>
              <p:nvSpPr>
                <p:cNvPr id="53967" name="Rectangle 447">
                  <a:extLst>
                    <a:ext uri="{FF2B5EF4-FFF2-40B4-BE49-F238E27FC236}">
                      <a16:creationId xmlns:a16="http://schemas.microsoft.com/office/drawing/2014/main" id="{7E69137F-0A58-1243-AF69-6C079EA8645A}"/>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68" name="Line 448">
                  <a:extLst>
                    <a:ext uri="{FF2B5EF4-FFF2-40B4-BE49-F238E27FC236}">
                      <a16:creationId xmlns:a16="http://schemas.microsoft.com/office/drawing/2014/main" id="{B88CE20F-5338-2045-BF78-A2A1B5C3478A}"/>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69" name="Line 449">
                  <a:extLst>
                    <a:ext uri="{FF2B5EF4-FFF2-40B4-BE49-F238E27FC236}">
                      <a16:creationId xmlns:a16="http://schemas.microsoft.com/office/drawing/2014/main" id="{CFE75921-119B-CC45-95CA-7A2BA09104B0}"/>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70" name="Line 450">
                  <a:extLst>
                    <a:ext uri="{FF2B5EF4-FFF2-40B4-BE49-F238E27FC236}">
                      <a16:creationId xmlns:a16="http://schemas.microsoft.com/office/drawing/2014/main" id="{1EB12A39-E28A-AA4B-B0CB-312EF14B56AF}"/>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71" name="Line 451">
                  <a:extLst>
                    <a:ext uri="{FF2B5EF4-FFF2-40B4-BE49-F238E27FC236}">
                      <a16:creationId xmlns:a16="http://schemas.microsoft.com/office/drawing/2014/main" id="{B3AE61A3-08FD-F94A-893E-A9FDE161C374}"/>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1" name="Group 452">
                <a:extLst>
                  <a:ext uri="{FF2B5EF4-FFF2-40B4-BE49-F238E27FC236}">
                    <a16:creationId xmlns:a16="http://schemas.microsoft.com/office/drawing/2014/main" id="{B01903E7-5BA3-0649-854A-22EF320168B6}"/>
                  </a:ext>
                </a:extLst>
              </p:cNvPr>
              <p:cNvGrpSpPr>
                <a:grpSpLocks/>
              </p:cNvGrpSpPr>
              <p:nvPr/>
            </p:nvGrpSpPr>
            <p:grpSpPr bwMode="auto">
              <a:xfrm rot="5400000">
                <a:off x="3526" y="1023"/>
                <a:ext cx="182" cy="90"/>
                <a:chOff x="2304" y="2160"/>
                <a:chExt cx="384" cy="192"/>
              </a:xfrm>
            </p:grpSpPr>
            <p:sp>
              <p:nvSpPr>
                <p:cNvPr id="53962" name="Rectangle 453">
                  <a:extLst>
                    <a:ext uri="{FF2B5EF4-FFF2-40B4-BE49-F238E27FC236}">
                      <a16:creationId xmlns:a16="http://schemas.microsoft.com/office/drawing/2014/main" id="{AE756071-82DE-4848-AF4E-29462ABC9825}"/>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63" name="Line 454">
                  <a:extLst>
                    <a:ext uri="{FF2B5EF4-FFF2-40B4-BE49-F238E27FC236}">
                      <a16:creationId xmlns:a16="http://schemas.microsoft.com/office/drawing/2014/main" id="{4284FF7A-E1DC-E34A-BCB5-71A3B7D0D1B6}"/>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64" name="Line 455">
                  <a:extLst>
                    <a:ext uri="{FF2B5EF4-FFF2-40B4-BE49-F238E27FC236}">
                      <a16:creationId xmlns:a16="http://schemas.microsoft.com/office/drawing/2014/main" id="{428E3988-C7C6-AE45-991C-23FB877CA1A8}"/>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65" name="Line 456">
                  <a:extLst>
                    <a:ext uri="{FF2B5EF4-FFF2-40B4-BE49-F238E27FC236}">
                      <a16:creationId xmlns:a16="http://schemas.microsoft.com/office/drawing/2014/main" id="{B7275922-B2E9-B04C-AD0E-A387DF5EDF4D}"/>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66" name="Line 457">
                  <a:extLst>
                    <a:ext uri="{FF2B5EF4-FFF2-40B4-BE49-F238E27FC236}">
                      <a16:creationId xmlns:a16="http://schemas.microsoft.com/office/drawing/2014/main" id="{8EECFD03-4B3D-E442-A8CC-63D1298B142E}"/>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2" name="Group 458">
                <a:extLst>
                  <a:ext uri="{FF2B5EF4-FFF2-40B4-BE49-F238E27FC236}">
                    <a16:creationId xmlns:a16="http://schemas.microsoft.com/office/drawing/2014/main" id="{E6E4EB04-4724-D147-AB07-A4A683C6DC5F}"/>
                  </a:ext>
                </a:extLst>
              </p:cNvPr>
              <p:cNvGrpSpPr>
                <a:grpSpLocks/>
              </p:cNvGrpSpPr>
              <p:nvPr/>
            </p:nvGrpSpPr>
            <p:grpSpPr bwMode="auto">
              <a:xfrm rot="5400000">
                <a:off x="3414" y="1023"/>
                <a:ext cx="182" cy="89"/>
                <a:chOff x="2304" y="2160"/>
                <a:chExt cx="384" cy="192"/>
              </a:xfrm>
            </p:grpSpPr>
            <p:sp>
              <p:nvSpPr>
                <p:cNvPr id="53957" name="Rectangle 459">
                  <a:extLst>
                    <a:ext uri="{FF2B5EF4-FFF2-40B4-BE49-F238E27FC236}">
                      <a16:creationId xmlns:a16="http://schemas.microsoft.com/office/drawing/2014/main" id="{087AF9B2-A34B-EA4E-9F07-D6326441409B}"/>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58" name="Line 460">
                  <a:extLst>
                    <a:ext uri="{FF2B5EF4-FFF2-40B4-BE49-F238E27FC236}">
                      <a16:creationId xmlns:a16="http://schemas.microsoft.com/office/drawing/2014/main" id="{164FE6FC-6F7C-FE47-9A02-51B8AA731E2E}"/>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59" name="Line 461">
                  <a:extLst>
                    <a:ext uri="{FF2B5EF4-FFF2-40B4-BE49-F238E27FC236}">
                      <a16:creationId xmlns:a16="http://schemas.microsoft.com/office/drawing/2014/main" id="{7528DA41-C298-1D46-94D3-EE2EA453A717}"/>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60" name="Line 462">
                  <a:extLst>
                    <a:ext uri="{FF2B5EF4-FFF2-40B4-BE49-F238E27FC236}">
                      <a16:creationId xmlns:a16="http://schemas.microsoft.com/office/drawing/2014/main" id="{E2B2201F-12F7-9149-A495-D98FC14D265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61" name="Line 463">
                  <a:extLst>
                    <a:ext uri="{FF2B5EF4-FFF2-40B4-BE49-F238E27FC236}">
                      <a16:creationId xmlns:a16="http://schemas.microsoft.com/office/drawing/2014/main" id="{6531597F-490D-C648-ACD2-476B36F90872}"/>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3" name="Group 464">
                <a:extLst>
                  <a:ext uri="{FF2B5EF4-FFF2-40B4-BE49-F238E27FC236}">
                    <a16:creationId xmlns:a16="http://schemas.microsoft.com/office/drawing/2014/main" id="{A16B52AC-C1F5-6042-93B2-F6B298237A9B}"/>
                  </a:ext>
                </a:extLst>
              </p:cNvPr>
              <p:cNvGrpSpPr>
                <a:grpSpLocks/>
              </p:cNvGrpSpPr>
              <p:nvPr/>
            </p:nvGrpSpPr>
            <p:grpSpPr bwMode="auto">
              <a:xfrm rot="5400000">
                <a:off x="3301" y="1023"/>
                <a:ext cx="182" cy="89"/>
                <a:chOff x="2304" y="2160"/>
                <a:chExt cx="384" cy="192"/>
              </a:xfrm>
            </p:grpSpPr>
            <p:sp>
              <p:nvSpPr>
                <p:cNvPr id="53952" name="Rectangle 465">
                  <a:extLst>
                    <a:ext uri="{FF2B5EF4-FFF2-40B4-BE49-F238E27FC236}">
                      <a16:creationId xmlns:a16="http://schemas.microsoft.com/office/drawing/2014/main" id="{A0F2B48B-CEE4-0945-A50B-16846AB4093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53" name="Line 466">
                  <a:extLst>
                    <a:ext uri="{FF2B5EF4-FFF2-40B4-BE49-F238E27FC236}">
                      <a16:creationId xmlns:a16="http://schemas.microsoft.com/office/drawing/2014/main" id="{426DF7F0-8FC1-E140-8F1E-4F9BDD4DFD40}"/>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54" name="Line 467">
                  <a:extLst>
                    <a:ext uri="{FF2B5EF4-FFF2-40B4-BE49-F238E27FC236}">
                      <a16:creationId xmlns:a16="http://schemas.microsoft.com/office/drawing/2014/main" id="{83008267-F2FA-2540-B298-3CEFC0433944}"/>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55" name="Line 468">
                  <a:extLst>
                    <a:ext uri="{FF2B5EF4-FFF2-40B4-BE49-F238E27FC236}">
                      <a16:creationId xmlns:a16="http://schemas.microsoft.com/office/drawing/2014/main" id="{06789EC4-3871-F74E-9D4C-D54141FA5661}"/>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56" name="Line 469">
                  <a:extLst>
                    <a:ext uri="{FF2B5EF4-FFF2-40B4-BE49-F238E27FC236}">
                      <a16:creationId xmlns:a16="http://schemas.microsoft.com/office/drawing/2014/main" id="{A3DC08A9-AB86-284D-96AA-B5D733D428F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4" name="Group 470">
                <a:extLst>
                  <a:ext uri="{FF2B5EF4-FFF2-40B4-BE49-F238E27FC236}">
                    <a16:creationId xmlns:a16="http://schemas.microsoft.com/office/drawing/2014/main" id="{175166DA-19BF-C94D-82B9-83771406962C}"/>
                  </a:ext>
                </a:extLst>
              </p:cNvPr>
              <p:cNvGrpSpPr>
                <a:grpSpLocks/>
              </p:cNvGrpSpPr>
              <p:nvPr/>
            </p:nvGrpSpPr>
            <p:grpSpPr bwMode="auto">
              <a:xfrm rot="5400000">
                <a:off x="3187" y="1022"/>
                <a:ext cx="182" cy="92"/>
                <a:chOff x="2304" y="2160"/>
                <a:chExt cx="384" cy="192"/>
              </a:xfrm>
            </p:grpSpPr>
            <p:sp>
              <p:nvSpPr>
                <p:cNvPr id="53947" name="Rectangle 471">
                  <a:extLst>
                    <a:ext uri="{FF2B5EF4-FFF2-40B4-BE49-F238E27FC236}">
                      <a16:creationId xmlns:a16="http://schemas.microsoft.com/office/drawing/2014/main" id="{48A2D9D2-07AF-0740-BABB-C3DB88CA327F}"/>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48" name="Line 472">
                  <a:extLst>
                    <a:ext uri="{FF2B5EF4-FFF2-40B4-BE49-F238E27FC236}">
                      <a16:creationId xmlns:a16="http://schemas.microsoft.com/office/drawing/2014/main" id="{6121CDFE-8A5F-A04A-9CEB-12EB7A7F2E7D}"/>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49" name="Line 473">
                  <a:extLst>
                    <a:ext uri="{FF2B5EF4-FFF2-40B4-BE49-F238E27FC236}">
                      <a16:creationId xmlns:a16="http://schemas.microsoft.com/office/drawing/2014/main" id="{F2E5A3D5-B42F-CC42-B3BD-9E0D79002B98}"/>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50" name="Line 474">
                  <a:extLst>
                    <a:ext uri="{FF2B5EF4-FFF2-40B4-BE49-F238E27FC236}">
                      <a16:creationId xmlns:a16="http://schemas.microsoft.com/office/drawing/2014/main" id="{BED45347-370B-B440-98C6-19C279F410F4}"/>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51" name="Line 475">
                  <a:extLst>
                    <a:ext uri="{FF2B5EF4-FFF2-40B4-BE49-F238E27FC236}">
                      <a16:creationId xmlns:a16="http://schemas.microsoft.com/office/drawing/2014/main" id="{80DBDC84-0CAA-D345-8301-0DC64B4F9E41}"/>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5" name="Group 476">
                <a:extLst>
                  <a:ext uri="{FF2B5EF4-FFF2-40B4-BE49-F238E27FC236}">
                    <a16:creationId xmlns:a16="http://schemas.microsoft.com/office/drawing/2014/main" id="{69EE71BE-9483-5244-AAD2-8BDA65D1B8F1}"/>
                  </a:ext>
                </a:extLst>
              </p:cNvPr>
              <p:cNvGrpSpPr>
                <a:grpSpLocks/>
              </p:cNvGrpSpPr>
              <p:nvPr/>
            </p:nvGrpSpPr>
            <p:grpSpPr bwMode="auto">
              <a:xfrm rot="5400000">
                <a:off x="3075" y="1022"/>
                <a:ext cx="182" cy="91"/>
                <a:chOff x="2304" y="2160"/>
                <a:chExt cx="384" cy="192"/>
              </a:xfrm>
            </p:grpSpPr>
            <p:sp>
              <p:nvSpPr>
                <p:cNvPr id="53942" name="Rectangle 477">
                  <a:extLst>
                    <a:ext uri="{FF2B5EF4-FFF2-40B4-BE49-F238E27FC236}">
                      <a16:creationId xmlns:a16="http://schemas.microsoft.com/office/drawing/2014/main" id="{18E99409-6089-3843-B402-870BB2A8D52E}"/>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43" name="Line 478">
                  <a:extLst>
                    <a:ext uri="{FF2B5EF4-FFF2-40B4-BE49-F238E27FC236}">
                      <a16:creationId xmlns:a16="http://schemas.microsoft.com/office/drawing/2014/main" id="{4B5B3477-55D2-F84F-8A62-71E12825DC3C}"/>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44" name="Line 479">
                  <a:extLst>
                    <a:ext uri="{FF2B5EF4-FFF2-40B4-BE49-F238E27FC236}">
                      <a16:creationId xmlns:a16="http://schemas.microsoft.com/office/drawing/2014/main" id="{EEDF53D5-CA4D-1041-B345-2788F4D94C4C}"/>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45" name="Line 480">
                  <a:extLst>
                    <a:ext uri="{FF2B5EF4-FFF2-40B4-BE49-F238E27FC236}">
                      <a16:creationId xmlns:a16="http://schemas.microsoft.com/office/drawing/2014/main" id="{594186A4-F6A4-E347-A970-1D5D46E60053}"/>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46" name="Line 481">
                  <a:extLst>
                    <a:ext uri="{FF2B5EF4-FFF2-40B4-BE49-F238E27FC236}">
                      <a16:creationId xmlns:a16="http://schemas.microsoft.com/office/drawing/2014/main" id="{5B0B1885-0C38-D641-A52E-B829353261A6}"/>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936" name="Group 482">
                <a:extLst>
                  <a:ext uri="{FF2B5EF4-FFF2-40B4-BE49-F238E27FC236}">
                    <a16:creationId xmlns:a16="http://schemas.microsoft.com/office/drawing/2014/main" id="{C04AE90E-9403-6D40-98B4-23EE50E95CF7}"/>
                  </a:ext>
                </a:extLst>
              </p:cNvPr>
              <p:cNvGrpSpPr>
                <a:grpSpLocks/>
              </p:cNvGrpSpPr>
              <p:nvPr/>
            </p:nvGrpSpPr>
            <p:grpSpPr bwMode="auto">
              <a:xfrm rot="5400000">
                <a:off x="1494" y="1024"/>
                <a:ext cx="181" cy="90"/>
                <a:chOff x="2304" y="2160"/>
                <a:chExt cx="384" cy="192"/>
              </a:xfrm>
            </p:grpSpPr>
            <p:sp>
              <p:nvSpPr>
                <p:cNvPr id="53937" name="Rectangle 483">
                  <a:extLst>
                    <a:ext uri="{FF2B5EF4-FFF2-40B4-BE49-F238E27FC236}">
                      <a16:creationId xmlns:a16="http://schemas.microsoft.com/office/drawing/2014/main" id="{1C2D4F4B-B7C8-A340-8B60-73E31C6D82A7}"/>
                    </a:ext>
                  </a:extLst>
                </p:cNvPr>
                <p:cNvSpPr>
                  <a:spLocks noChangeArrowheads="1"/>
                </p:cNvSpPr>
                <p:nvPr/>
              </p:nvSpPr>
              <p:spPr bwMode="auto">
                <a:xfrm>
                  <a:off x="2400" y="2160"/>
                  <a:ext cx="192" cy="192"/>
                </a:xfrm>
                <a:prstGeom prst="rect">
                  <a:avLst/>
                </a:prstGeom>
                <a:solidFill>
                  <a:srgbClr val="008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38" name="Line 484">
                  <a:extLst>
                    <a:ext uri="{FF2B5EF4-FFF2-40B4-BE49-F238E27FC236}">
                      <a16:creationId xmlns:a16="http://schemas.microsoft.com/office/drawing/2014/main" id="{42E4B7CC-02D7-4644-8B70-53F579D0E8D1}"/>
                    </a:ext>
                  </a:extLst>
                </p:cNvPr>
                <p:cNvSpPr>
                  <a:spLocks noChangeShapeType="1"/>
                </p:cNvSpPr>
                <p:nvPr/>
              </p:nvSpPr>
              <p:spPr bwMode="auto">
                <a:xfrm>
                  <a:off x="2304"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39" name="Line 485">
                  <a:extLst>
                    <a:ext uri="{FF2B5EF4-FFF2-40B4-BE49-F238E27FC236}">
                      <a16:creationId xmlns:a16="http://schemas.microsoft.com/office/drawing/2014/main" id="{F1792905-E831-1545-8AE6-A916D2D4EA7A}"/>
                    </a:ext>
                  </a:extLst>
                </p:cNvPr>
                <p:cNvSpPr>
                  <a:spLocks noChangeShapeType="1"/>
                </p:cNvSpPr>
                <p:nvPr/>
              </p:nvSpPr>
              <p:spPr bwMode="auto">
                <a:xfrm>
                  <a:off x="2592" y="220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40" name="Line 486">
                  <a:extLst>
                    <a:ext uri="{FF2B5EF4-FFF2-40B4-BE49-F238E27FC236}">
                      <a16:creationId xmlns:a16="http://schemas.microsoft.com/office/drawing/2014/main" id="{D73850AB-18E1-1943-8342-8B4993135442}"/>
                    </a:ext>
                  </a:extLst>
                </p:cNvPr>
                <p:cNvSpPr>
                  <a:spLocks noChangeShapeType="1"/>
                </p:cNvSpPr>
                <p:nvPr/>
              </p:nvSpPr>
              <p:spPr bwMode="auto">
                <a:xfrm>
                  <a:off x="2592" y="225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41" name="Line 487">
                  <a:extLst>
                    <a:ext uri="{FF2B5EF4-FFF2-40B4-BE49-F238E27FC236}">
                      <a16:creationId xmlns:a16="http://schemas.microsoft.com/office/drawing/2014/main" id="{7979D74F-B296-B44F-963E-D33C3B0861BB}"/>
                    </a:ext>
                  </a:extLst>
                </p:cNvPr>
                <p:cNvSpPr>
                  <a:spLocks noChangeShapeType="1"/>
                </p:cNvSpPr>
                <p:nvPr/>
              </p:nvSpPr>
              <p:spPr bwMode="auto">
                <a:xfrm>
                  <a:off x="2592" y="230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3263" name="Rectangle 488">
              <a:extLst>
                <a:ext uri="{FF2B5EF4-FFF2-40B4-BE49-F238E27FC236}">
                  <a16:creationId xmlns:a16="http://schemas.microsoft.com/office/drawing/2014/main" id="{DB3311FD-27FD-6446-A162-FC7AAAE75818}"/>
                </a:ext>
              </a:extLst>
            </p:cNvPr>
            <p:cNvSpPr>
              <a:spLocks noChangeArrowheads="1"/>
            </p:cNvSpPr>
            <p:nvPr/>
          </p:nvSpPr>
          <p:spPr bwMode="auto">
            <a:xfrm>
              <a:off x="1651" y="1272"/>
              <a:ext cx="204" cy="2044"/>
            </a:xfrm>
            <a:prstGeom prst="rect">
              <a:avLst/>
            </a:prstGeom>
            <a:solidFill>
              <a:srgbClr val="FF6600"/>
            </a:solidFill>
            <a:ln w="9525">
              <a:solidFill>
                <a:schemeClr val="tx1"/>
              </a:solidFill>
              <a:miter lim="800000"/>
              <a:headEnd/>
              <a:tailEnd/>
            </a:ln>
          </p:spPr>
          <p:txBody>
            <a:bodyPr vert="eaVert"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a:solidFill>
                    <a:schemeClr val="bg1"/>
                  </a:solidFill>
                  <a:latin typeface="Arial" panose="020B0604020202020204" pitchFamily="34" charset="0"/>
                </a:rPr>
                <a:t>Block RAMs</a:t>
              </a:r>
            </a:p>
          </p:txBody>
        </p:sp>
        <p:sp>
          <p:nvSpPr>
            <p:cNvPr id="53264" name="Rectangle 489">
              <a:extLst>
                <a:ext uri="{FF2B5EF4-FFF2-40B4-BE49-F238E27FC236}">
                  <a16:creationId xmlns:a16="http://schemas.microsoft.com/office/drawing/2014/main" id="{3FDDC493-E211-C542-8014-84E47094971F}"/>
                </a:ext>
              </a:extLst>
            </p:cNvPr>
            <p:cNvSpPr>
              <a:spLocks noChangeArrowheads="1"/>
            </p:cNvSpPr>
            <p:nvPr/>
          </p:nvSpPr>
          <p:spPr bwMode="auto">
            <a:xfrm>
              <a:off x="3481" y="1272"/>
              <a:ext cx="204" cy="2044"/>
            </a:xfrm>
            <a:prstGeom prst="rect">
              <a:avLst/>
            </a:prstGeom>
            <a:solidFill>
              <a:srgbClr val="FF6600"/>
            </a:solidFill>
            <a:ln w="9525">
              <a:solidFill>
                <a:schemeClr val="tx1"/>
              </a:solidFill>
              <a:miter lim="800000"/>
              <a:headEnd/>
              <a:tailEnd/>
            </a:ln>
          </p:spPr>
          <p:txBody>
            <a:bodyPr vert="eaVert"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1400">
                  <a:solidFill>
                    <a:schemeClr val="bg1"/>
                  </a:solidFill>
                  <a:latin typeface="Arial" panose="020B0604020202020204" pitchFamily="34" charset="0"/>
                </a:rPr>
                <a:t>Block RAMs</a:t>
              </a:r>
            </a:p>
          </p:txBody>
        </p:sp>
        <p:grpSp>
          <p:nvGrpSpPr>
            <p:cNvPr id="53265" name="Group 490">
              <a:extLst>
                <a:ext uri="{FF2B5EF4-FFF2-40B4-BE49-F238E27FC236}">
                  <a16:creationId xmlns:a16="http://schemas.microsoft.com/office/drawing/2014/main" id="{A54780D1-5D5A-AA44-82DE-2A1AECA35F17}"/>
                </a:ext>
              </a:extLst>
            </p:cNvPr>
            <p:cNvGrpSpPr>
              <a:grpSpLocks/>
            </p:cNvGrpSpPr>
            <p:nvPr/>
          </p:nvGrpSpPr>
          <p:grpSpPr bwMode="auto">
            <a:xfrm>
              <a:off x="1900" y="1818"/>
              <a:ext cx="1536" cy="204"/>
              <a:chOff x="3216" y="2304"/>
              <a:chExt cx="3264" cy="432"/>
            </a:xfrm>
          </p:grpSpPr>
          <p:grpSp>
            <p:nvGrpSpPr>
              <p:cNvPr id="53847" name="Group 491">
                <a:extLst>
                  <a:ext uri="{FF2B5EF4-FFF2-40B4-BE49-F238E27FC236}">
                    <a16:creationId xmlns:a16="http://schemas.microsoft.com/office/drawing/2014/main" id="{07DC7747-6099-FB49-8CBA-5F5477BC8B58}"/>
                  </a:ext>
                </a:extLst>
              </p:cNvPr>
              <p:cNvGrpSpPr>
                <a:grpSpLocks/>
              </p:cNvGrpSpPr>
              <p:nvPr/>
            </p:nvGrpSpPr>
            <p:grpSpPr bwMode="auto">
              <a:xfrm>
                <a:off x="3216" y="2304"/>
                <a:ext cx="384" cy="432"/>
                <a:chOff x="3984" y="2784"/>
                <a:chExt cx="384" cy="432"/>
              </a:xfrm>
            </p:grpSpPr>
            <p:sp>
              <p:nvSpPr>
                <p:cNvPr id="53908" name="Rectangle 492">
                  <a:extLst>
                    <a:ext uri="{FF2B5EF4-FFF2-40B4-BE49-F238E27FC236}">
                      <a16:creationId xmlns:a16="http://schemas.microsoft.com/office/drawing/2014/main" id="{56FBD3CC-1812-484C-A481-BF592E6458C0}"/>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09" name="Line 493">
                  <a:extLst>
                    <a:ext uri="{FF2B5EF4-FFF2-40B4-BE49-F238E27FC236}">
                      <a16:creationId xmlns:a16="http://schemas.microsoft.com/office/drawing/2014/main" id="{7A1DF646-EC6F-484E-AC1D-722AEB916DF6}"/>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0" name="Line 494">
                  <a:extLst>
                    <a:ext uri="{FF2B5EF4-FFF2-40B4-BE49-F238E27FC236}">
                      <a16:creationId xmlns:a16="http://schemas.microsoft.com/office/drawing/2014/main" id="{84758232-D1FB-9F42-A45F-8499CC857FF3}"/>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1" name="Line 495">
                  <a:extLst>
                    <a:ext uri="{FF2B5EF4-FFF2-40B4-BE49-F238E27FC236}">
                      <a16:creationId xmlns:a16="http://schemas.microsoft.com/office/drawing/2014/main" id="{5075ECD6-0220-984C-9E51-E738BD26D9A0}"/>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2" name="Line 496">
                  <a:extLst>
                    <a:ext uri="{FF2B5EF4-FFF2-40B4-BE49-F238E27FC236}">
                      <a16:creationId xmlns:a16="http://schemas.microsoft.com/office/drawing/2014/main" id="{7CF4E619-02D4-A143-BB7E-8F8CDD2C42B9}"/>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3" name="Line 497">
                  <a:extLst>
                    <a:ext uri="{FF2B5EF4-FFF2-40B4-BE49-F238E27FC236}">
                      <a16:creationId xmlns:a16="http://schemas.microsoft.com/office/drawing/2014/main" id="{2F620AAB-0B5B-4947-B1EF-4D1474AFEFC6}"/>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4" name="Line 498">
                  <a:extLst>
                    <a:ext uri="{FF2B5EF4-FFF2-40B4-BE49-F238E27FC236}">
                      <a16:creationId xmlns:a16="http://schemas.microsoft.com/office/drawing/2014/main" id="{F21D6765-383C-0D42-AC2C-942C03601E4C}"/>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5" name="Line 499">
                  <a:extLst>
                    <a:ext uri="{FF2B5EF4-FFF2-40B4-BE49-F238E27FC236}">
                      <a16:creationId xmlns:a16="http://schemas.microsoft.com/office/drawing/2014/main" id="{A386EDC8-0264-D54F-B6B8-1D2CF5E15825}"/>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16" name="Line 500">
                  <a:extLst>
                    <a:ext uri="{FF2B5EF4-FFF2-40B4-BE49-F238E27FC236}">
                      <a16:creationId xmlns:a16="http://schemas.microsoft.com/office/drawing/2014/main" id="{BAF03D7A-B35B-5843-B6A6-3700B62EAF6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848" name="Group 501">
                <a:extLst>
                  <a:ext uri="{FF2B5EF4-FFF2-40B4-BE49-F238E27FC236}">
                    <a16:creationId xmlns:a16="http://schemas.microsoft.com/office/drawing/2014/main" id="{FC2089FF-9C79-084A-8B1B-55E54F4AEBF4}"/>
                  </a:ext>
                </a:extLst>
              </p:cNvPr>
              <p:cNvGrpSpPr>
                <a:grpSpLocks/>
              </p:cNvGrpSpPr>
              <p:nvPr/>
            </p:nvGrpSpPr>
            <p:grpSpPr bwMode="auto">
              <a:xfrm>
                <a:off x="3696" y="2304"/>
                <a:ext cx="384" cy="432"/>
                <a:chOff x="3984" y="2784"/>
                <a:chExt cx="384" cy="432"/>
              </a:xfrm>
            </p:grpSpPr>
            <p:sp>
              <p:nvSpPr>
                <p:cNvPr id="53899" name="Rectangle 502">
                  <a:extLst>
                    <a:ext uri="{FF2B5EF4-FFF2-40B4-BE49-F238E27FC236}">
                      <a16:creationId xmlns:a16="http://schemas.microsoft.com/office/drawing/2014/main" id="{7500DE25-11EB-9A4A-89FD-11FE97FBFFEF}"/>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900" name="Line 503">
                  <a:extLst>
                    <a:ext uri="{FF2B5EF4-FFF2-40B4-BE49-F238E27FC236}">
                      <a16:creationId xmlns:a16="http://schemas.microsoft.com/office/drawing/2014/main" id="{EA61D7A2-CBF0-8D49-9CBC-163A750BCF22}"/>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1" name="Line 504">
                  <a:extLst>
                    <a:ext uri="{FF2B5EF4-FFF2-40B4-BE49-F238E27FC236}">
                      <a16:creationId xmlns:a16="http://schemas.microsoft.com/office/drawing/2014/main" id="{35FC7AFF-A09A-B040-A343-60F5BCF02EAF}"/>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2" name="Line 505">
                  <a:extLst>
                    <a:ext uri="{FF2B5EF4-FFF2-40B4-BE49-F238E27FC236}">
                      <a16:creationId xmlns:a16="http://schemas.microsoft.com/office/drawing/2014/main" id="{034D58AF-95D6-BF4D-BF54-E479A875D534}"/>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3" name="Line 506">
                  <a:extLst>
                    <a:ext uri="{FF2B5EF4-FFF2-40B4-BE49-F238E27FC236}">
                      <a16:creationId xmlns:a16="http://schemas.microsoft.com/office/drawing/2014/main" id="{1FE793BA-08B6-6E4D-BF1A-04DA982B560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4" name="Line 507">
                  <a:extLst>
                    <a:ext uri="{FF2B5EF4-FFF2-40B4-BE49-F238E27FC236}">
                      <a16:creationId xmlns:a16="http://schemas.microsoft.com/office/drawing/2014/main" id="{069D50FB-3E42-F84E-8971-D7F434526C1B}"/>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5" name="Line 508">
                  <a:extLst>
                    <a:ext uri="{FF2B5EF4-FFF2-40B4-BE49-F238E27FC236}">
                      <a16:creationId xmlns:a16="http://schemas.microsoft.com/office/drawing/2014/main" id="{E2AD457C-95CB-B649-A7B2-C3F09343EA86}"/>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6" name="Line 509">
                  <a:extLst>
                    <a:ext uri="{FF2B5EF4-FFF2-40B4-BE49-F238E27FC236}">
                      <a16:creationId xmlns:a16="http://schemas.microsoft.com/office/drawing/2014/main" id="{63AEED71-C423-1E45-A79A-B66FDE283680}"/>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907" name="Line 510">
                  <a:extLst>
                    <a:ext uri="{FF2B5EF4-FFF2-40B4-BE49-F238E27FC236}">
                      <a16:creationId xmlns:a16="http://schemas.microsoft.com/office/drawing/2014/main" id="{72B1EE44-B2A5-E148-80A3-3A1F8B70ED81}"/>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849" name="Group 511">
                <a:extLst>
                  <a:ext uri="{FF2B5EF4-FFF2-40B4-BE49-F238E27FC236}">
                    <a16:creationId xmlns:a16="http://schemas.microsoft.com/office/drawing/2014/main" id="{D9BF02E7-726B-6443-BAF9-FD20D8FD24FA}"/>
                  </a:ext>
                </a:extLst>
              </p:cNvPr>
              <p:cNvGrpSpPr>
                <a:grpSpLocks/>
              </p:cNvGrpSpPr>
              <p:nvPr/>
            </p:nvGrpSpPr>
            <p:grpSpPr bwMode="auto">
              <a:xfrm>
                <a:off x="4176" y="2304"/>
                <a:ext cx="384" cy="432"/>
                <a:chOff x="3984" y="2784"/>
                <a:chExt cx="384" cy="432"/>
              </a:xfrm>
            </p:grpSpPr>
            <p:sp>
              <p:nvSpPr>
                <p:cNvPr id="53890" name="Rectangle 512">
                  <a:extLst>
                    <a:ext uri="{FF2B5EF4-FFF2-40B4-BE49-F238E27FC236}">
                      <a16:creationId xmlns:a16="http://schemas.microsoft.com/office/drawing/2014/main" id="{BCDD9585-DD0C-784F-9B75-2379A657722C}"/>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891" name="Line 513">
                  <a:extLst>
                    <a:ext uri="{FF2B5EF4-FFF2-40B4-BE49-F238E27FC236}">
                      <a16:creationId xmlns:a16="http://schemas.microsoft.com/office/drawing/2014/main" id="{3EFCCCD6-6FAD-E742-ABDC-8A23CB855F18}"/>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2" name="Line 514">
                  <a:extLst>
                    <a:ext uri="{FF2B5EF4-FFF2-40B4-BE49-F238E27FC236}">
                      <a16:creationId xmlns:a16="http://schemas.microsoft.com/office/drawing/2014/main" id="{14E6ECEC-95AA-B943-858C-BEBCAB49D371}"/>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3" name="Line 515">
                  <a:extLst>
                    <a:ext uri="{FF2B5EF4-FFF2-40B4-BE49-F238E27FC236}">
                      <a16:creationId xmlns:a16="http://schemas.microsoft.com/office/drawing/2014/main" id="{F2629C30-6AA5-9B44-8E7C-389501E64F1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4" name="Line 516">
                  <a:extLst>
                    <a:ext uri="{FF2B5EF4-FFF2-40B4-BE49-F238E27FC236}">
                      <a16:creationId xmlns:a16="http://schemas.microsoft.com/office/drawing/2014/main" id="{0E9A52D0-4EEE-1842-8015-B3EC2AFE38DF}"/>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5" name="Line 517">
                  <a:extLst>
                    <a:ext uri="{FF2B5EF4-FFF2-40B4-BE49-F238E27FC236}">
                      <a16:creationId xmlns:a16="http://schemas.microsoft.com/office/drawing/2014/main" id="{795A2CBF-EFC7-7045-96A7-F403776F8183}"/>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6" name="Line 518">
                  <a:extLst>
                    <a:ext uri="{FF2B5EF4-FFF2-40B4-BE49-F238E27FC236}">
                      <a16:creationId xmlns:a16="http://schemas.microsoft.com/office/drawing/2014/main" id="{E66B3926-F427-FC4E-AF09-DEE457906105}"/>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7" name="Line 519">
                  <a:extLst>
                    <a:ext uri="{FF2B5EF4-FFF2-40B4-BE49-F238E27FC236}">
                      <a16:creationId xmlns:a16="http://schemas.microsoft.com/office/drawing/2014/main" id="{52AAA723-C646-4C42-AF37-A3270748CC78}"/>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98" name="Line 520">
                  <a:extLst>
                    <a:ext uri="{FF2B5EF4-FFF2-40B4-BE49-F238E27FC236}">
                      <a16:creationId xmlns:a16="http://schemas.microsoft.com/office/drawing/2014/main" id="{83017DC3-1B00-A14E-8A60-B56C2F1A2E53}"/>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850" name="Group 521">
                <a:extLst>
                  <a:ext uri="{FF2B5EF4-FFF2-40B4-BE49-F238E27FC236}">
                    <a16:creationId xmlns:a16="http://schemas.microsoft.com/office/drawing/2014/main" id="{6B3755CE-CAFB-2345-865E-BC1B8C5F2D82}"/>
                  </a:ext>
                </a:extLst>
              </p:cNvPr>
              <p:cNvGrpSpPr>
                <a:grpSpLocks/>
              </p:cNvGrpSpPr>
              <p:nvPr/>
            </p:nvGrpSpPr>
            <p:grpSpPr bwMode="auto">
              <a:xfrm>
                <a:off x="4656" y="2304"/>
                <a:ext cx="384" cy="432"/>
                <a:chOff x="3984" y="2784"/>
                <a:chExt cx="384" cy="432"/>
              </a:xfrm>
            </p:grpSpPr>
            <p:sp>
              <p:nvSpPr>
                <p:cNvPr id="53881" name="Rectangle 522">
                  <a:extLst>
                    <a:ext uri="{FF2B5EF4-FFF2-40B4-BE49-F238E27FC236}">
                      <a16:creationId xmlns:a16="http://schemas.microsoft.com/office/drawing/2014/main" id="{05ADE033-1EAB-1047-BD69-2A928A7C8172}"/>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882" name="Line 523">
                  <a:extLst>
                    <a:ext uri="{FF2B5EF4-FFF2-40B4-BE49-F238E27FC236}">
                      <a16:creationId xmlns:a16="http://schemas.microsoft.com/office/drawing/2014/main" id="{2C919C3E-D05E-D740-9317-9D79A3A7DB7E}"/>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3" name="Line 524">
                  <a:extLst>
                    <a:ext uri="{FF2B5EF4-FFF2-40B4-BE49-F238E27FC236}">
                      <a16:creationId xmlns:a16="http://schemas.microsoft.com/office/drawing/2014/main" id="{DF0357A7-0218-5D47-A7C8-BA6F364CFB9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4" name="Line 525">
                  <a:extLst>
                    <a:ext uri="{FF2B5EF4-FFF2-40B4-BE49-F238E27FC236}">
                      <a16:creationId xmlns:a16="http://schemas.microsoft.com/office/drawing/2014/main" id="{FC6826DC-4BD1-4149-A056-FE5D53C9F810}"/>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5" name="Line 526">
                  <a:extLst>
                    <a:ext uri="{FF2B5EF4-FFF2-40B4-BE49-F238E27FC236}">
                      <a16:creationId xmlns:a16="http://schemas.microsoft.com/office/drawing/2014/main" id="{DADF58D4-CB1D-584E-9396-94C745D716B8}"/>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6" name="Line 527">
                  <a:extLst>
                    <a:ext uri="{FF2B5EF4-FFF2-40B4-BE49-F238E27FC236}">
                      <a16:creationId xmlns:a16="http://schemas.microsoft.com/office/drawing/2014/main" id="{202A0EC3-FF7B-9A44-8E6D-6B39A294CA5C}"/>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7" name="Line 528">
                  <a:extLst>
                    <a:ext uri="{FF2B5EF4-FFF2-40B4-BE49-F238E27FC236}">
                      <a16:creationId xmlns:a16="http://schemas.microsoft.com/office/drawing/2014/main" id="{744D8213-9C70-3B4A-A6C7-C69C1AA0E8D2}"/>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8" name="Line 529">
                  <a:extLst>
                    <a:ext uri="{FF2B5EF4-FFF2-40B4-BE49-F238E27FC236}">
                      <a16:creationId xmlns:a16="http://schemas.microsoft.com/office/drawing/2014/main" id="{33BEF46C-91CD-B748-AAF1-25692CFAD6C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9" name="Line 530">
                  <a:extLst>
                    <a:ext uri="{FF2B5EF4-FFF2-40B4-BE49-F238E27FC236}">
                      <a16:creationId xmlns:a16="http://schemas.microsoft.com/office/drawing/2014/main" id="{B99A69CD-8809-F342-96D2-0787B03FDB0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851" name="Group 531">
                <a:extLst>
                  <a:ext uri="{FF2B5EF4-FFF2-40B4-BE49-F238E27FC236}">
                    <a16:creationId xmlns:a16="http://schemas.microsoft.com/office/drawing/2014/main" id="{6142F046-940F-6A4F-9DA7-EFA01AB6B628}"/>
                  </a:ext>
                </a:extLst>
              </p:cNvPr>
              <p:cNvGrpSpPr>
                <a:grpSpLocks/>
              </p:cNvGrpSpPr>
              <p:nvPr/>
            </p:nvGrpSpPr>
            <p:grpSpPr bwMode="auto">
              <a:xfrm>
                <a:off x="5136" y="2304"/>
                <a:ext cx="384" cy="432"/>
                <a:chOff x="3984" y="2784"/>
                <a:chExt cx="384" cy="432"/>
              </a:xfrm>
            </p:grpSpPr>
            <p:sp>
              <p:nvSpPr>
                <p:cNvPr id="53872" name="Rectangle 532">
                  <a:extLst>
                    <a:ext uri="{FF2B5EF4-FFF2-40B4-BE49-F238E27FC236}">
                      <a16:creationId xmlns:a16="http://schemas.microsoft.com/office/drawing/2014/main" id="{2EC61935-2ADB-7A44-B721-06F7D742E965}"/>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873" name="Line 533">
                  <a:extLst>
                    <a:ext uri="{FF2B5EF4-FFF2-40B4-BE49-F238E27FC236}">
                      <a16:creationId xmlns:a16="http://schemas.microsoft.com/office/drawing/2014/main" id="{958F1DB6-5BCB-644D-8E97-8BD1DDE4D134}"/>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4" name="Line 534">
                  <a:extLst>
                    <a:ext uri="{FF2B5EF4-FFF2-40B4-BE49-F238E27FC236}">
                      <a16:creationId xmlns:a16="http://schemas.microsoft.com/office/drawing/2014/main" id="{3FD47D9D-EEB7-3D41-A3DB-344ECA323F2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5" name="Line 535">
                  <a:extLst>
                    <a:ext uri="{FF2B5EF4-FFF2-40B4-BE49-F238E27FC236}">
                      <a16:creationId xmlns:a16="http://schemas.microsoft.com/office/drawing/2014/main" id="{2E432685-1D11-F945-BEEA-2E0BD5B3E594}"/>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6" name="Line 536">
                  <a:extLst>
                    <a:ext uri="{FF2B5EF4-FFF2-40B4-BE49-F238E27FC236}">
                      <a16:creationId xmlns:a16="http://schemas.microsoft.com/office/drawing/2014/main" id="{CCF359ED-DE1C-3749-84C0-4FBACD726084}"/>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7" name="Line 537">
                  <a:extLst>
                    <a:ext uri="{FF2B5EF4-FFF2-40B4-BE49-F238E27FC236}">
                      <a16:creationId xmlns:a16="http://schemas.microsoft.com/office/drawing/2014/main" id="{02E89BCE-1CD2-4B49-BE0E-10BD28335D22}"/>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8" name="Line 538">
                  <a:extLst>
                    <a:ext uri="{FF2B5EF4-FFF2-40B4-BE49-F238E27FC236}">
                      <a16:creationId xmlns:a16="http://schemas.microsoft.com/office/drawing/2014/main" id="{97EC7F7E-7965-0B42-89ED-2B32482AACCA}"/>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9" name="Line 539">
                  <a:extLst>
                    <a:ext uri="{FF2B5EF4-FFF2-40B4-BE49-F238E27FC236}">
                      <a16:creationId xmlns:a16="http://schemas.microsoft.com/office/drawing/2014/main" id="{C1442378-D279-0948-9486-62B933B9EC4B}"/>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80" name="Line 540">
                  <a:extLst>
                    <a:ext uri="{FF2B5EF4-FFF2-40B4-BE49-F238E27FC236}">
                      <a16:creationId xmlns:a16="http://schemas.microsoft.com/office/drawing/2014/main" id="{B62D73E1-6E68-D540-A86C-5F8078560BD1}"/>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852" name="Group 541">
                <a:extLst>
                  <a:ext uri="{FF2B5EF4-FFF2-40B4-BE49-F238E27FC236}">
                    <a16:creationId xmlns:a16="http://schemas.microsoft.com/office/drawing/2014/main" id="{27E964AA-084E-004C-A8E5-1BAF940A6807}"/>
                  </a:ext>
                </a:extLst>
              </p:cNvPr>
              <p:cNvGrpSpPr>
                <a:grpSpLocks/>
              </p:cNvGrpSpPr>
              <p:nvPr/>
            </p:nvGrpSpPr>
            <p:grpSpPr bwMode="auto">
              <a:xfrm>
                <a:off x="5616" y="2304"/>
                <a:ext cx="384" cy="432"/>
                <a:chOff x="3984" y="2784"/>
                <a:chExt cx="384" cy="432"/>
              </a:xfrm>
            </p:grpSpPr>
            <p:sp>
              <p:nvSpPr>
                <p:cNvPr id="53863" name="Rectangle 542">
                  <a:extLst>
                    <a:ext uri="{FF2B5EF4-FFF2-40B4-BE49-F238E27FC236}">
                      <a16:creationId xmlns:a16="http://schemas.microsoft.com/office/drawing/2014/main" id="{7F84ABB3-A397-1F4C-AEE3-5026149CCDFD}"/>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864" name="Line 543">
                  <a:extLst>
                    <a:ext uri="{FF2B5EF4-FFF2-40B4-BE49-F238E27FC236}">
                      <a16:creationId xmlns:a16="http://schemas.microsoft.com/office/drawing/2014/main" id="{B043B5CD-4C7A-884D-B7F0-9BD5F05195AD}"/>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5" name="Line 544">
                  <a:extLst>
                    <a:ext uri="{FF2B5EF4-FFF2-40B4-BE49-F238E27FC236}">
                      <a16:creationId xmlns:a16="http://schemas.microsoft.com/office/drawing/2014/main" id="{C1E80AF8-7D01-D24B-B653-3BABD42BEEBE}"/>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6" name="Line 545">
                  <a:extLst>
                    <a:ext uri="{FF2B5EF4-FFF2-40B4-BE49-F238E27FC236}">
                      <a16:creationId xmlns:a16="http://schemas.microsoft.com/office/drawing/2014/main" id="{63BA9954-A18D-DE4A-843C-B513ABAC70C6}"/>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7" name="Line 546">
                  <a:extLst>
                    <a:ext uri="{FF2B5EF4-FFF2-40B4-BE49-F238E27FC236}">
                      <a16:creationId xmlns:a16="http://schemas.microsoft.com/office/drawing/2014/main" id="{B8264CCB-8CD9-BF47-9E99-1CBBD40C6ABC}"/>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8" name="Line 547">
                  <a:extLst>
                    <a:ext uri="{FF2B5EF4-FFF2-40B4-BE49-F238E27FC236}">
                      <a16:creationId xmlns:a16="http://schemas.microsoft.com/office/drawing/2014/main" id="{856F7E43-45B0-1B49-BF96-522E2FA1AFA2}"/>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9" name="Line 548">
                  <a:extLst>
                    <a:ext uri="{FF2B5EF4-FFF2-40B4-BE49-F238E27FC236}">
                      <a16:creationId xmlns:a16="http://schemas.microsoft.com/office/drawing/2014/main" id="{0E499B82-110F-7C49-8F62-9353057A448B}"/>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0" name="Line 549">
                  <a:extLst>
                    <a:ext uri="{FF2B5EF4-FFF2-40B4-BE49-F238E27FC236}">
                      <a16:creationId xmlns:a16="http://schemas.microsoft.com/office/drawing/2014/main" id="{95080FE2-69BB-3343-8E8A-44795A081FBF}"/>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71" name="Line 550">
                  <a:extLst>
                    <a:ext uri="{FF2B5EF4-FFF2-40B4-BE49-F238E27FC236}">
                      <a16:creationId xmlns:a16="http://schemas.microsoft.com/office/drawing/2014/main" id="{0D8867DF-C8E9-154E-B490-359B4E7A395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853" name="Group 551">
                <a:extLst>
                  <a:ext uri="{FF2B5EF4-FFF2-40B4-BE49-F238E27FC236}">
                    <a16:creationId xmlns:a16="http://schemas.microsoft.com/office/drawing/2014/main" id="{8D13DA33-04AE-6741-B854-89C20EFAC5B9}"/>
                  </a:ext>
                </a:extLst>
              </p:cNvPr>
              <p:cNvGrpSpPr>
                <a:grpSpLocks/>
              </p:cNvGrpSpPr>
              <p:nvPr/>
            </p:nvGrpSpPr>
            <p:grpSpPr bwMode="auto">
              <a:xfrm>
                <a:off x="6096" y="2304"/>
                <a:ext cx="384" cy="432"/>
                <a:chOff x="3984" y="2784"/>
                <a:chExt cx="384" cy="432"/>
              </a:xfrm>
            </p:grpSpPr>
            <p:sp>
              <p:nvSpPr>
                <p:cNvPr id="53854" name="Rectangle 552">
                  <a:extLst>
                    <a:ext uri="{FF2B5EF4-FFF2-40B4-BE49-F238E27FC236}">
                      <a16:creationId xmlns:a16="http://schemas.microsoft.com/office/drawing/2014/main" id="{D8ADD310-B21B-284A-AE63-F675155A9895}"/>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855" name="Line 553">
                  <a:extLst>
                    <a:ext uri="{FF2B5EF4-FFF2-40B4-BE49-F238E27FC236}">
                      <a16:creationId xmlns:a16="http://schemas.microsoft.com/office/drawing/2014/main" id="{C3BC25B5-5F74-DF49-B900-4E565AF7B332}"/>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56" name="Line 554">
                  <a:extLst>
                    <a:ext uri="{FF2B5EF4-FFF2-40B4-BE49-F238E27FC236}">
                      <a16:creationId xmlns:a16="http://schemas.microsoft.com/office/drawing/2014/main" id="{03514811-CAAD-1549-923B-EC8814E42303}"/>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57" name="Line 555">
                  <a:extLst>
                    <a:ext uri="{FF2B5EF4-FFF2-40B4-BE49-F238E27FC236}">
                      <a16:creationId xmlns:a16="http://schemas.microsoft.com/office/drawing/2014/main" id="{B0317A8B-D65B-D24A-BDCB-3EF6BA212CDA}"/>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58" name="Line 556">
                  <a:extLst>
                    <a:ext uri="{FF2B5EF4-FFF2-40B4-BE49-F238E27FC236}">
                      <a16:creationId xmlns:a16="http://schemas.microsoft.com/office/drawing/2014/main" id="{898A2E21-E1E5-414C-B72F-B95F7690EC45}"/>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59" name="Line 557">
                  <a:extLst>
                    <a:ext uri="{FF2B5EF4-FFF2-40B4-BE49-F238E27FC236}">
                      <a16:creationId xmlns:a16="http://schemas.microsoft.com/office/drawing/2014/main" id="{19348EAF-5FC2-B647-AF3B-487A12D20A86}"/>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0" name="Line 558">
                  <a:extLst>
                    <a:ext uri="{FF2B5EF4-FFF2-40B4-BE49-F238E27FC236}">
                      <a16:creationId xmlns:a16="http://schemas.microsoft.com/office/drawing/2014/main" id="{411D8BE0-1C21-3042-91C2-7E8853DAE0B6}"/>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1" name="Line 559">
                  <a:extLst>
                    <a:ext uri="{FF2B5EF4-FFF2-40B4-BE49-F238E27FC236}">
                      <a16:creationId xmlns:a16="http://schemas.microsoft.com/office/drawing/2014/main" id="{92079E2E-549D-624A-A63F-B48339D5D708}"/>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62" name="Line 560">
                  <a:extLst>
                    <a:ext uri="{FF2B5EF4-FFF2-40B4-BE49-F238E27FC236}">
                      <a16:creationId xmlns:a16="http://schemas.microsoft.com/office/drawing/2014/main" id="{E499E3B7-667D-EB42-BE23-C71FB8D43427}"/>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3266" name="Rectangle 561">
              <a:extLst>
                <a:ext uri="{FF2B5EF4-FFF2-40B4-BE49-F238E27FC236}">
                  <a16:creationId xmlns:a16="http://schemas.microsoft.com/office/drawing/2014/main" id="{A8E51994-831B-9C40-BCA1-C891D0B21998}"/>
                </a:ext>
              </a:extLst>
            </p:cNvPr>
            <p:cNvSpPr>
              <a:spLocks noChangeArrowheads="1"/>
            </p:cNvSpPr>
            <p:nvPr/>
          </p:nvSpPr>
          <p:spPr bwMode="auto">
            <a:xfrm>
              <a:off x="1313" y="977"/>
              <a:ext cx="2688" cy="270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267" name="Line 562">
              <a:extLst>
                <a:ext uri="{FF2B5EF4-FFF2-40B4-BE49-F238E27FC236}">
                  <a16:creationId xmlns:a16="http://schemas.microsoft.com/office/drawing/2014/main" id="{C702551E-4044-C94F-B541-96FA4C02C34C}"/>
                </a:ext>
              </a:extLst>
            </p:cNvPr>
            <p:cNvSpPr>
              <a:spLocks noChangeShapeType="1"/>
            </p:cNvSpPr>
            <p:nvPr/>
          </p:nvSpPr>
          <p:spPr bwMode="auto">
            <a:xfrm>
              <a:off x="1583"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8" name="Line 563">
              <a:extLst>
                <a:ext uri="{FF2B5EF4-FFF2-40B4-BE49-F238E27FC236}">
                  <a16:creationId xmlns:a16="http://schemas.microsoft.com/office/drawing/2014/main" id="{5F384624-1F8C-F649-878E-6200EF20DDBC}"/>
                </a:ext>
              </a:extLst>
            </p:cNvPr>
            <p:cNvSpPr>
              <a:spLocks noChangeShapeType="1"/>
            </p:cNvSpPr>
            <p:nvPr/>
          </p:nvSpPr>
          <p:spPr bwMode="auto">
            <a:xfrm>
              <a:off x="1698"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9" name="Line 564">
              <a:extLst>
                <a:ext uri="{FF2B5EF4-FFF2-40B4-BE49-F238E27FC236}">
                  <a16:creationId xmlns:a16="http://schemas.microsoft.com/office/drawing/2014/main" id="{93D8FAC6-E3EC-1F48-BF1D-5F5F8523D286}"/>
                </a:ext>
              </a:extLst>
            </p:cNvPr>
            <p:cNvSpPr>
              <a:spLocks noChangeShapeType="1"/>
            </p:cNvSpPr>
            <p:nvPr/>
          </p:nvSpPr>
          <p:spPr bwMode="auto">
            <a:xfrm>
              <a:off x="1810"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0" name="Line 565">
              <a:extLst>
                <a:ext uri="{FF2B5EF4-FFF2-40B4-BE49-F238E27FC236}">
                  <a16:creationId xmlns:a16="http://schemas.microsoft.com/office/drawing/2014/main" id="{134B32A3-44BD-144C-A2D1-2E5EB4DF3B55}"/>
                </a:ext>
              </a:extLst>
            </p:cNvPr>
            <p:cNvSpPr>
              <a:spLocks noChangeShapeType="1"/>
            </p:cNvSpPr>
            <p:nvPr/>
          </p:nvSpPr>
          <p:spPr bwMode="auto">
            <a:xfrm>
              <a:off x="1923"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1" name="Line 566">
              <a:extLst>
                <a:ext uri="{FF2B5EF4-FFF2-40B4-BE49-F238E27FC236}">
                  <a16:creationId xmlns:a16="http://schemas.microsoft.com/office/drawing/2014/main" id="{3A7AB247-6B85-584B-9BD8-CFEAD339CAC8}"/>
                </a:ext>
              </a:extLst>
            </p:cNvPr>
            <p:cNvSpPr>
              <a:spLocks noChangeShapeType="1"/>
            </p:cNvSpPr>
            <p:nvPr/>
          </p:nvSpPr>
          <p:spPr bwMode="auto">
            <a:xfrm>
              <a:off x="2036"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2" name="Line 567">
              <a:extLst>
                <a:ext uri="{FF2B5EF4-FFF2-40B4-BE49-F238E27FC236}">
                  <a16:creationId xmlns:a16="http://schemas.microsoft.com/office/drawing/2014/main" id="{321DB243-5951-DC43-ABB2-50FAF38F1BBE}"/>
                </a:ext>
              </a:extLst>
            </p:cNvPr>
            <p:cNvSpPr>
              <a:spLocks noChangeShapeType="1"/>
            </p:cNvSpPr>
            <p:nvPr/>
          </p:nvSpPr>
          <p:spPr bwMode="auto">
            <a:xfrm>
              <a:off x="2149"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3" name="Line 568">
              <a:extLst>
                <a:ext uri="{FF2B5EF4-FFF2-40B4-BE49-F238E27FC236}">
                  <a16:creationId xmlns:a16="http://schemas.microsoft.com/office/drawing/2014/main" id="{FF359F21-97B5-8949-9FE7-DD18A68D0108}"/>
                </a:ext>
              </a:extLst>
            </p:cNvPr>
            <p:cNvSpPr>
              <a:spLocks noChangeShapeType="1"/>
            </p:cNvSpPr>
            <p:nvPr/>
          </p:nvSpPr>
          <p:spPr bwMode="auto">
            <a:xfrm>
              <a:off x="2262"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4" name="Line 569">
              <a:extLst>
                <a:ext uri="{FF2B5EF4-FFF2-40B4-BE49-F238E27FC236}">
                  <a16:creationId xmlns:a16="http://schemas.microsoft.com/office/drawing/2014/main" id="{BD9D9137-A9E6-B24D-ACD4-3B682ECCCD3D}"/>
                </a:ext>
              </a:extLst>
            </p:cNvPr>
            <p:cNvSpPr>
              <a:spLocks noChangeShapeType="1"/>
            </p:cNvSpPr>
            <p:nvPr/>
          </p:nvSpPr>
          <p:spPr bwMode="auto">
            <a:xfrm>
              <a:off x="2375"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5" name="Line 570">
              <a:extLst>
                <a:ext uri="{FF2B5EF4-FFF2-40B4-BE49-F238E27FC236}">
                  <a16:creationId xmlns:a16="http://schemas.microsoft.com/office/drawing/2014/main" id="{353A7703-66C9-9646-9D73-579C5D8B12AA}"/>
                </a:ext>
              </a:extLst>
            </p:cNvPr>
            <p:cNvSpPr>
              <a:spLocks noChangeShapeType="1"/>
            </p:cNvSpPr>
            <p:nvPr/>
          </p:nvSpPr>
          <p:spPr bwMode="auto">
            <a:xfrm>
              <a:off x="2487"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6" name="Line 571">
              <a:extLst>
                <a:ext uri="{FF2B5EF4-FFF2-40B4-BE49-F238E27FC236}">
                  <a16:creationId xmlns:a16="http://schemas.microsoft.com/office/drawing/2014/main" id="{068F99A0-E9AA-7A4A-8E6D-00EDC658B04C}"/>
                </a:ext>
              </a:extLst>
            </p:cNvPr>
            <p:cNvSpPr>
              <a:spLocks noChangeShapeType="1"/>
            </p:cNvSpPr>
            <p:nvPr/>
          </p:nvSpPr>
          <p:spPr bwMode="auto">
            <a:xfrm>
              <a:off x="2600"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7" name="Line 572">
              <a:extLst>
                <a:ext uri="{FF2B5EF4-FFF2-40B4-BE49-F238E27FC236}">
                  <a16:creationId xmlns:a16="http://schemas.microsoft.com/office/drawing/2014/main" id="{C590FCCB-0380-444C-8321-0FAD9E2AFCA0}"/>
                </a:ext>
              </a:extLst>
            </p:cNvPr>
            <p:cNvSpPr>
              <a:spLocks noChangeShapeType="1"/>
            </p:cNvSpPr>
            <p:nvPr/>
          </p:nvSpPr>
          <p:spPr bwMode="auto">
            <a:xfrm>
              <a:off x="2713"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8" name="Line 573">
              <a:extLst>
                <a:ext uri="{FF2B5EF4-FFF2-40B4-BE49-F238E27FC236}">
                  <a16:creationId xmlns:a16="http://schemas.microsoft.com/office/drawing/2014/main" id="{EAF3E16A-C096-6847-9EA9-B9148E762CF2}"/>
                </a:ext>
              </a:extLst>
            </p:cNvPr>
            <p:cNvSpPr>
              <a:spLocks noChangeShapeType="1"/>
            </p:cNvSpPr>
            <p:nvPr/>
          </p:nvSpPr>
          <p:spPr bwMode="auto">
            <a:xfrm>
              <a:off x="2826"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79" name="Line 574">
              <a:extLst>
                <a:ext uri="{FF2B5EF4-FFF2-40B4-BE49-F238E27FC236}">
                  <a16:creationId xmlns:a16="http://schemas.microsoft.com/office/drawing/2014/main" id="{1B9F93F4-3E71-E747-80ED-1B591D74E597}"/>
                </a:ext>
              </a:extLst>
            </p:cNvPr>
            <p:cNvSpPr>
              <a:spLocks noChangeShapeType="1"/>
            </p:cNvSpPr>
            <p:nvPr/>
          </p:nvSpPr>
          <p:spPr bwMode="auto">
            <a:xfrm>
              <a:off x="2939"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0" name="Line 575">
              <a:extLst>
                <a:ext uri="{FF2B5EF4-FFF2-40B4-BE49-F238E27FC236}">
                  <a16:creationId xmlns:a16="http://schemas.microsoft.com/office/drawing/2014/main" id="{721AC830-6EF6-E443-B75F-6AAD23129308}"/>
                </a:ext>
              </a:extLst>
            </p:cNvPr>
            <p:cNvSpPr>
              <a:spLocks noChangeShapeType="1"/>
            </p:cNvSpPr>
            <p:nvPr/>
          </p:nvSpPr>
          <p:spPr bwMode="auto">
            <a:xfrm>
              <a:off x="3052"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1" name="Line 576">
              <a:extLst>
                <a:ext uri="{FF2B5EF4-FFF2-40B4-BE49-F238E27FC236}">
                  <a16:creationId xmlns:a16="http://schemas.microsoft.com/office/drawing/2014/main" id="{FAEC886E-2269-2749-8E7F-30017D719C10}"/>
                </a:ext>
              </a:extLst>
            </p:cNvPr>
            <p:cNvSpPr>
              <a:spLocks noChangeShapeType="1"/>
            </p:cNvSpPr>
            <p:nvPr/>
          </p:nvSpPr>
          <p:spPr bwMode="auto">
            <a:xfrm>
              <a:off x="3166"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2" name="Line 577">
              <a:extLst>
                <a:ext uri="{FF2B5EF4-FFF2-40B4-BE49-F238E27FC236}">
                  <a16:creationId xmlns:a16="http://schemas.microsoft.com/office/drawing/2014/main" id="{17109A78-0CF0-4F46-9A5B-70FCDB895366}"/>
                </a:ext>
              </a:extLst>
            </p:cNvPr>
            <p:cNvSpPr>
              <a:spLocks noChangeShapeType="1"/>
            </p:cNvSpPr>
            <p:nvPr/>
          </p:nvSpPr>
          <p:spPr bwMode="auto">
            <a:xfrm>
              <a:off x="3279"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3" name="Line 578">
              <a:extLst>
                <a:ext uri="{FF2B5EF4-FFF2-40B4-BE49-F238E27FC236}">
                  <a16:creationId xmlns:a16="http://schemas.microsoft.com/office/drawing/2014/main" id="{0E1DD9A4-53AC-734D-B3AD-DE435DD81A1B}"/>
                </a:ext>
              </a:extLst>
            </p:cNvPr>
            <p:cNvSpPr>
              <a:spLocks noChangeShapeType="1"/>
            </p:cNvSpPr>
            <p:nvPr/>
          </p:nvSpPr>
          <p:spPr bwMode="auto">
            <a:xfrm>
              <a:off x="3392"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4" name="Line 579">
              <a:extLst>
                <a:ext uri="{FF2B5EF4-FFF2-40B4-BE49-F238E27FC236}">
                  <a16:creationId xmlns:a16="http://schemas.microsoft.com/office/drawing/2014/main" id="{24A2C581-ABED-4343-BF17-C97047842EEF}"/>
                </a:ext>
              </a:extLst>
            </p:cNvPr>
            <p:cNvSpPr>
              <a:spLocks noChangeShapeType="1"/>
            </p:cNvSpPr>
            <p:nvPr/>
          </p:nvSpPr>
          <p:spPr bwMode="auto">
            <a:xfrm>
              <a:off x="3504"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5" name="Line 580">
              <a:extLst>
                <a:ext uri="{FF2B5EF4-FFF2-40B4-BE49-F238E27FC236}">
                  <a16:creationId xmlns:a16="http://schemas.microsoft.com/office/drawing/2014/main" id="{0B9E8A88-DA00-2E46-975D-8F761940D6A6}"/>
                </a:ext>
              </a:extLst>
            </p:cNvPr>
            <p:cNvSpPr>
              <a:spLocks noChangeShapeType="1"/>
            </p:cNvSpPr>
            <p:nvPr/>
          </p:nvSpPr>
          <p:spPr bwMode="auto">
            <a:xfrm>
              <a:off x="3617"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86" name="Line 581">
              <a:extLst>
                <a:ext uri="{FF2B5EF4-FFF2-40B4-BE49-F238E27FC236}">
                  <a16:creationId xmlns:a16="http://schemas.microsoft.com/office/drawing/2014/main" id="{F8E3F7BC-ACE9-934D-A185-79CAE87CD6F2}"/>
                </a:ext>
              </a:extLst>
            </p:cNvPr>
            <p:cNvSpPr>
              <a:spLocks noChangeShapeType="1"/>
            </p:cNvSpPr>
            <p:nvPr/>
          </p:nvSpPr>
          <p:spPr bwMode="auto">
            <a:xfrm>
              <a:off x="3730" y="3679"/>
              <a:ext cx="0" cy="1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3287" name="Group 582">
              <a:extLst>
                <a:ext uri="{FF2B5EF4-FFF2-40B4-BE49-F238E27FC236}">
                  <a16:creationId xmlns:a16="http://schemas.microsoft.com/office/drawing/2014/main" id="{8119AFBA-07BD-964F-B1D8-504A0FAA88CB}"/>
                </a:ext>
              </a:extLst>
            </p:cNvPr>
            <p:cNvGrpSpPr>
              <a:grpSpLocks/>
            </p:cNvGrpSpPr>
            <p:nvPr/>
          </p:nvGrpSpPr>
          <p:grpSpPr bwMode="auto">
            <a:xfrm>
              <a:off x="1583" y="864"/>
              <a:ext cx="2147" cy="113"/>
              <a:chOff x="2544" y="288"/>
              <a:chExt cx="4560" cy="240"/>
            </a:xfrm>
          </p:grpSpPr>
          <p:sp>
            <p:nvSpPr>
              <p:cNvPr id="53827" name="Line 583">
                <a:extLst>
                  <a:ext uri="{FF2B5EF4-FFF2-40B4-BE49-F238E27FC236}">
                    <a16:creationId xmlns:a16="http://schemas.microsoft.com/office/drawing/2014/main" id="{C4D0DCE2-5E5F-714B-B484-EB211A7E8217}"/>
                  </a:ext>
                </a:extLst>
              </p:cNvPr>
              <p:cNvSpPr>
                <a:spLocks noChangeShapeType="1"/>
              </p:cNvSpPr>
              <p:nvPr/>
            </p:nvSpPr>
            <p:spPr bwMode="auto">
              <a:xfrm>
                <a:off x="25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8" name="Line 584">
                <a:extLst>
                  <a:ext uri="{FF2B5EF4-FFF2-40B4-BE49-F238E27FC236}">
                    <a16:creationId xmlns:a16="http://schemas.microsoft.com/office/drawing/2014/main" id="{B3E44B5D-2092-3F4C-9967-AEDC1A731F6A}"/>
                  </a:ext>
                </a:extLst>
              </p:cNvPr>
              <p:cNvSpPr>
                <a:spLocks noChangeShapeType="1"/>
              </p:cNvSpPr>
              <p:nvPr/>
            </p:nvSpPr>
            <p:spPr bwMode="auto">
              <a:xfrm>
                <a:off x="27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9" name="Line 585">
                <a:extLst>
                  <a:ext uri="{FF2B5EF4-FFF2-40B4-BE49-F238E27FC236}">
                    <a16:creationId xmlns:a16="http://schemas.microsoft.com/office/drawing/2014/main" id="{98225F31-9F06-E94D-9484-50A46EA7BC36}"/>
                  </a:ext>
                </a:extLst>
              </p:cNvPr>
              <p:cNvSpPr>
                <a:spLocks noChangeShapeType="1"/>
              </p:cNvSpPr>
              <p:nvPr/>
            </p:nvSpPr>
            <p:spPr bwMode="auto">
              <a:xfrm>
                <a:off x="30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0" name="Line 586">
                <a:extLst>
                  <a:ext uri="{FF2B5EF4-FFF2-40B4-BE49-F238E27FC236}">
                    <a16:creationId xmlns:a16="http://schemas.microsoft.com/office/drawing/2014/main" id="{1D2C2A68-D11D-4346-AB2F-4269BB24431E}"/>
                  </a:ext>
                </a:extLst>
              </p:cNvPr>
              <p:cNvSpPr>
                <a:spLocks noChangeShapeType="1"/>
              </p:cNvSpPr>
              <p:nvPr/>
            </p:nvSpPr>
            <p:spPr bwMode="auto">
              <a:xfrm>
                <a:off x="32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1" name="Line 587">
                <a:extLst>
                  <a:ext uri="{FF2B5EF4-FFF2-40B4-BE49-F238E27FC236}">
                    <a16:creationId xmlns:a16="http://schemas.microsoft.com/office/drawing/2014/main" id="{70284E49-D5E5-D342-B4CE-34C2C232A6C2}"/>
                  </a:ext>
                </a:extLst>
              </p:cNvPr>
              <p:cNvSpPr>
                <a:spLocks noChangeShapeType="1"/>
              </p:cNvSpPr>
              <p:nvPr/>
            </p:nvSpPr>
            <p:spPr bwMode="auto">
              <a:xfrm>
                <a:off x="35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2" name="Line 588">
                <a:extLst>
                  <a:ext uri="{FF2B5EF4-FFF2-40B4-BE49-F238E27FC236}">
                    <a16:creationId xmlns:a16="http://schemas.microsoft.com/office/drawing/2014/main" id="{88E84DE2-1C1A-4448-A483-BDF1A4835B42}"/>
                  </a:ext>
                </a:extLst>
              </p:cNvPr>
              <p:cNvSpPr>
                <a:spLocks noChangeShapeType="1"/>
              </p:cNvSpPr>
              <p:nvPr/>
            </p:nvSpPr>
            <p:spPr bwMode="auto">
              <a:xfrm>
                <a:off x="37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3" name="Line 589">
                <a:extLst>
                  <a:ext uri="{FF2B5EF4-FFF2-40B4-BE49-F238E27FC236}">
                    <a16:creationId xmlns:a16="http://schemas.microsoft.com/office/drawing/2014/main" id="{4FA9B95F-B9D3-FC4E-8187-03B2A90C4EAD}"/>
                  </a:ext>
                </a:extLst>
              </p:cNvPr>
              <p:cNvSpPr>
                <a:spLocks noChangeShapeType="1"/>
              </p:cNvSpPr>
              <p:nvPr/>
            </p:nvSpPr>
            <p:spPr bwMode="auto">
              <a:xfrm>
                <a:off x="39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4" name="Line 590">
                <a:extLst>
                  <a:ext uri="{FF2B5EF4-FFF2-40B4-BE49-F238E27FC236}">
                    <a16:creationId xmlns:a16="http://schemas.microsoft.com/office/drawing/2014/main" id="{46DADB93-10C9-4B47-9E95-4BCF867683E5}"/>
                  </a:ext>
                </a:extLst>
              </p:cNvPr>
              <p:cNvSpPr>
                <a:spLocks noChangeShapeType="1"/>
              </p:cNvSpPr>
              <p:nvPr/>
            </p:nvSpPr>
            <p:spPr bwMode="auto">
              <a:xfrm>
                <a:off x="42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5" name="Line 591">
                <a:extLst>
                  <a:ext uri="{FF2B5EF4-FFF2-40B4-BE49-F238E27FC236}">
                    <a16:creationId xmlns:a16="http://schemas.microsoft.com/office/drawing/2014/main" id="{00CC9674-E87E-1D41-B32A-634508123FC2}"/>
                  </a:ext>
                </a:extLst>
              </p:cNvPr>
              <p:cNvSpPr>
                <a:spLocks noChangeShapeType="1"/>
              </p:cNvSpPr>
              <p:nvPr/>
            </p:nvSpPr>
            <p:spPr bwMode="auto">
              <a:xfrm>
                <a:off x="44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6" name="Line 592">
                <a:extLst>
                  <a:ext uri="{FF2B5EF4-FFF2-40B4-BE49-F238E27FC236}">
                    <a16:creationId xmlns:a16="http://schemas.microsoft.com/office/drawing/2014/main" id="{A22D195D-3263-4940-B221-1A98E929CBD3}"/>
                  </a:ext>
                </a:extLst>
              </p:cNvPr>
              <p:cNvSpPr>
                <a:spLocks noChangeShapeType="1"/>
              </p:cNvSpPr>
              <p:nvPr/>
            </p:nvSpPr>
            <p:spPr bwMode="auto">
              <a:xfrm>
                <a:off x="47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7" name="Line 593">
                <a:extLst>
                  <a:ext uri="{FF2B5EF4-FFF2-40B4-BE49-F238E27FC236}">
                    <a16:creationId xmlns:a16="http://schemas.microsoft.com/office/drawing/2014/main" id="{6674BDAF-E4AC-3242-A894-28484A522329}"/>
                  </a:ext>
                </a:extLst>
              </p:cNvPr>
              <p:cNvSpPr>
                <a:spLocks noChangeShapeType="1"/>
              </p:cNvSpPr>
              <p:nvPr/>
            </p:nvSpPr>
            <p:spPr bwMode="auto">
              <a:xfrm>
                <a:off x="49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8" name="Line 594">
                <a:extLst>
                  <a:ext uri="{FF2B5EF4-FFF2-40B4-BE49-F238E27FC236}">
                    <a16:creationId xmlns:a16="http://schemas.microsoft.com/office/drawing/2014/main" id="{4BF5CD22-88D7-F64B-9992-4E96EDE06921}"/>
                  </a:ext>
                </a:extLst>
              </p:cNvPr>
              <p:cNvSpPr>
                <a:spLocks noChangeShapeType="1"/>
              </p:cNvSpPr>
              <p:nvPr/>
            </p:nvSpPr>
            <p:spPr bwMode="auto">
              <a:xfrm>
                <a:off x="51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39" name="Line 595">
                <a:extLst>
                  <a:ext uri="{FF2B5EF4-FFF2-40B4-BE49-F238E27FC236}">
                    <a16:creationId xmlns:a16="http://schemas.microsoft.com/office/drawing/2014/main" id="{449B1D2E-1DAA-0445-80F6-3923D9E1BEDB}"/>
                  </a:ext>
                </a:extLst>
              </p:cNvPr>
              <p:cNvSpPr>
                <a:spLocks noChangeShapeType="1"/>
              </p:cNvSpPr>
              <p:nvPr/>
            </p:nvSpPr>
            <p:spPr bwMode="auto">
              <a:xfrm>
                <a:off x="54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0" name="Line 596">
                <a:extLst>
                  <a:ext uri="{FF2B5EF4-FFF2-40B4-BE49-F238E27FC236}">
                    <a16:creationId xmlns:a16="http://schemas.microsoft.com/office/drawing/2014/main" id="{0A0B07B1-759B-BA4B-A477-95A020CB6260}"/>
                  </a:ext>
                </a:extLst>
              </p:cNvPr>
              <p:cNvSpPr>
                <a:spLocks noChangeShapeType="1"/>
              </p:cNvSpPr>
              <p:nvPr/>
            </p:nvSpPr>
            <p:spPr bwMode="auto">
              <a:xfrm>
                <a:off x="56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1" name="Line 597">
                <a:extLst>
                  <a:ext uri="{FF2B5EF4-FFF2-40B4-BE49-F238E27FC236}">
                    <a16:creationId xmlns:a16="http://schemas.microsoft.com/office/drawing/2014/main" id="{6BAD4F48-1B97-6949-AE1E-FF5DE109C774}"/>
                  </a:ext>
                </a:extLst>
              </p:cNvPr>
              <p:cNvSpPr>
                <a:spLocks noChangeShapeType="1"/>
              </p:cNvSpPr>
              <p:nvPr/>
            </p:nvSpPr>
            <p:spPr bwMode="auto">
              <a:xfrm>
                <a:off x="59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2" name="Line 598">
                <a:extLst>
                  <a:ext uri="{FF2B5EF4-FFF2-40B4-BE49-F238E27FC236}">
                    <a16:creationId xmlns:a16="http://schemas.microsoft.com/office/drawing/2014/main" id="{FCFAF5B9-686B-8843-8E40-8504BC826823}"/>
                  </a:ext>
                </a:extLst>
              </p:cNvPr>
              <p:cNvSpPr>
                <a:spLocks noChangeShapeType="1"/>
              </p:cNvSpPr>
              <p:nvPr/>
            </p:nvSpPr>
            <p:spPr bwMode="auto">
              <a:xfrm>
                <a:off x="61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3" name="Line 599">
                <a:extLst>
                  <a:ext uri="{FF2B5EF4-FFF2-40B4-BE49-F238E27FC236}">
                    <a16:creationId xmlns:a16="http://schemas.microsoft.com/office/drawing/2014/main" id="{50FD948D-B19F-D44B-91FF-2344F3C75FF8}"/>
                  </a:ext>
                </a:extLst>
              </p:cNvPr>
              <p:cNvSpPr>
                <a:spLocks noChangeShapeType="1"/>
              </p:cNvSpPr>
              <p:nvPr/>
            </p:nvSpPr>
            <p:spPr bwMode="auto">
              <a:xfrm>
                <a:off x="63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4" name="Line 600">
                <a:extLst>
                  <a:ext uri="{FF2B5EF4-FFF2-40B4-BE49-F238E27FC236}">
                    <a16:creationId xmlns:a16="http://schemas.microsoft.com/office/drawing/2014/main" id="{ABA3C3AF-02B5-2F4A-8E8D-901838DDDEEE}"/>
                  </a:ext>
                </a:extLst>
              </p:cNvPr>
              <p:cNvSpPr>
                <a:spLocks noChangeShapeType="1"/>
              </p:cNvSpPr>
              <p:nvPr/>
            </p:nvSpPr>
            <p:spPr bwMode="auto">
              <a:xfrm>
                <a:off x="66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5" name="Line 601">
                <a:extLst>
                  <a:ext uri="{FF2B5EF4-FFF2-40B4-BE49-F238E27FC236}">
                    <a16:creationId xmlns:a16="http://schemas.microsoft.com/office/drawing/2014/main" id="{D475DF85-2F55-774D-AE67-4AB0099C9291}"/>
                  </a:ext>
                </a:extLst>
              </p:cNvPr>
              <p:cNvSpPr>
                <a:spLocks noChangeShapeType="1"/>
              </p:cNvSpPr>
              <p:nvPr/>
            </p:nvSpPr>
            <p:spPr bwMode="auto">
              <a:xfrm>
                <a:off x="68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46" name="Line 602">
                <a:extLst>
                  <a:ext uri="{FF2B5EF4-FFF2-40B4-BE49-F238E27FC236}">
                    <a16:creationId xmlns:a16="http://schemas.microsoft.com/office/drawing/2014/main" id="{078452B4-5AA4-4A45-B257-537BDA805959}"/>
                  </a:ext>
                </a:extLst>
              </p:cNvPr>
              <p:cNvSpPr>
                <a:spLocks noChangeShapeType="1"/>
              </p:cNvSpPr>
              <p:nvPr/>
            </p:nvSpPr>
            <p:spPr bwMode="auto">
              <a:xfrm>
                <a:off x="71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88" name="Group 603">
              <a:extLst>
                <a:ext uri="{FF2B5EF4-FFF2-40B4-BE49-F238E27FC236}">
                  <a16:creationId xmlns:a16="http://schemas.microsoft.com/office/drawing/2014/main" id="{A1C432B4-0ECB-B848-AB6C-BE9F05F9F2A2}"/>
                </a:ext>
              </a:extLst>
            </p:cNvPr>
            <p:cNvGrpSpPr>
              <a:grpSpLocks/>
            </p:cNvGrpSpPr>
            <p:nvPr/>
          </p:nvGrpSpPr>
          <p:grpSpPr bwMode="auto">
            <a:xfrm rot="5400000">
              <a:off x="2961" y="2271"/>
              <a:ext cx="2157" cy="112"/>
              <a:chOff x="2544" y="288"/>
              <a:chExt cx="4560" cy="240"/>
            </a:xfrm>
          </p:grpSpPr>
          <p:sp>
            <p:nvSpPr>
              <p:cNvPr id="53807" name="Line 604">
                <a:extLst>
                  <a:ext uri="{FF2B5EF4-FFF2-40B4-BE49-F238E27FC236}">
                    <a16:creationId xmlns:a16="http://schemas.microsoft.com/office/drawing/2014/main" id="{83FC4472-CD74-4A48-9C51-D159C8D90693}"/>
                  </a:ext>
                </a:extLst>
              </p:cNvPr>
              <p:cNvSpPr>
                <a:spLocks noChangeShapeType="1"/>
              </p:cNvSpPr>
              <p:nvPr/>
            </p:nvSpPr>
            <p:spPr bwMode="auto">
              <a:xfrm>
                <a:off x="25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8" name="Line 605">
                <a:extLst>
                  <a:ext uri="{FF2B5EF4-FFF2-40B4-BE49-F238E27FC236}">
                    <a16:creationId xmlns:a16="http://schemas.microsoft.com/office/drawing/2014/main" id="{E9EEB1AB-9119-114E-8CDB-9876DABFEFC9}"/>
                  </a:ext>
                </a:extLst>
              </p:cNvPr>
              <p:cNvSpPr>
                <a:spLocks noChangeShapeType="1"/>
              </p:cNvSpPr>
              <p:nvPr/>
            </p:nvSpPr>
            <p:spPr bwMode="auto">
              <a:xfrm>
                <a:off x="27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9" name="Line 606">
                <a:extLst>
                  <a:ext uri="{FF2B5EF4-FFF2-40B4-BE49-F238E27FC236}">
                    <a16:creationId xmlns:a16="http://schemas.microsoft.com/office/drawing/2014/main" id="{214EE420-1D59-7943-A134-610094297ABF}"/>
                  </a:ext>
                </a:extLst>
              </p:cNvPr>
              <p:cNvSpPr>
                <a:spLocks noChangeShapeType="1"/>
              </p:cNvSpPr>
              <p:nvPr/>
            </p:nvSpPr>
            <p:spPr bwMode="auto">
              <a:xfrm>
                <a:off x="30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0" name="Line 607">
                <a:extLst>
                  <a:ext uri="{FF2B5EF4-FFF2-40B4-BE49-F238E27FC236}">
                    <a16:creationId xmlns:a16="http://schemas.microsoft.com/office/drawing/2014/main" id="{023DE0B3-E071-8F41-8360-30DC3A08D899}"/>
                  </a:ext>
                </a:extLst>
              </p:cNvPr>
              <p:cNvSpPr>
                <a:spLocks noChangeShapeType="1"/>
              </p:cNvSpPr>
              <p:nvPr/>
            </p:nvSpPr>
            <p:spPr bwMode="auto">
              <a:xfrm>
                <a:off x="32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1" name="Line 608">
                <a:extLst>
                  <a:ext uri="{FF2B5EF4-FFF2-40B4-BE49-F238E27FC236}">
                    <a16:creationId xmlns:a16="http://schemas.microsoft.com/office/drawing/2014/main" id="{A0943DFE-44B2-704C-A8B7-30D5D938FEA2}"/>
                  </a:ext>
                </a:extLst>
              </p:cNvPr>
              <p:cNvSpPr>
                <a:spLocks noChangeShapeType="1"/>
              </p:cNvSpPr>
              <p:nvPr/>
            </p:nvSpPr>
            <p:spPr bwMode="auto">
              <a:xfrm>
                <a:off x="35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2" name="Line 609">
                <a:extLst>
                  <a:ext uri="{FF2B5EF4-FFF2-40B4-BE49-F238E27FC236}">
                    <a16:creationId xmlns:a16="http://schemas.microsoft.com/office/drawing/2014/main" id="{D234A19F-960F-8946-9265-0671114D91BE}"/>
                  </a:ext>
                </a:extLst>
              </p:cNvPr>
              <p:cNvSpPr>
                <a:spLocks noChangeShapeType="1"/>
              </p:cNvSpPr>
              <p:nvPr/>
            </p:nvSpPr>
            <p:spPr bwMode="auto">
              <a:xfrm>
                <a:off x="37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3" name="Line 610">
                <a:extLst>
                  <a:ext uri="{FF2B5EF4-FFF2-40B4-BE49-F238E27FC236}">
                    <a16:creationId xmlns:a16="http://schemas.microsoft.com/office/drawing/2014/main" id="{96D805AB-B6C6-A543-8673-FF7A3DCE1558}"/>
                  </a:ext>
                </a:extLst>
              </p:cNvPr>
              <p:cNvSpPr>
                <a:spLocks noChangeShapeType="1"/>
              </p:cNvSpPr>
              <p:nvPr/>
            </p:nvSpPr>
            <p:spPr bwMode="auto">
              <a:xfrm>
                <a:off x="39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4" name="Line 611">
                <a:extLst>
                  <a:ext uri="{FF2B5EF4-FFF2-40B4-BE49-F238E27FC236}">
                    <a16:creationId xmlns:a16="http://schemas.microsoft.com/office/drawing/2014/main" id="{B5A03BA6-E736-C84E-8927-780F6D8AAB58}"/>
                  </a:ext>
                </a:extLst>
              </p:cNvPr>
              <p:cNvSpPr>
                <a:spLocks noChangeShapeType="1"/>
              </p:cNvSpPr>
              <p:nvPr/>
            </p:nvSpPr>
            <p:spPr bwMode="auto">
              <a:xfrm>
                <a:off x="42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5" name="Line 612">
                <a:extLst>
                  <a:ext uri="{FF2B5EF4-FFF2-40B4-BE49-F238E27FC236}">
                    <a16:creationId xmlns:a16="http://schemas.microsoft.com/office/drawing/2014/main" id="{B9FE639F-F6D8-8A47-935D-1F388C835F7F}"/>
                  </a:ext>
                </a:extLst>
              </p:cNvPr>
              <p:cNvSpPr>
                <a:spLocks noChangeShapeType="1"/>
              </p:cNvSpPr>
              <p:nvPr/>
            </p:nvSpPr>
            <p:spPr bwMode="auto">
              <a:xfrm>
                <a:off x="44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6" name="Line 613">
                <a:extLst>
                  <a:ext uri="{FF2B5EF4-FFF2-40B4-BE49-F238E27FC236}">
                    <a16:creationId xmlns:a16="http://schemas.microsoft.com/office/drawing/2014/main" id="{C74E5279-FA3F-3846-978A-97256898CB07}"/>
                  </a:ext>
                </a:extLst>
              </p:cNvPr>
              <p:cNvSpPr>
                <a:spLocks noChangeShapeType="1"/>
              </p:cNvSpPr>
              <p:nvPr/>
            </p:nvSpPr>
            <p:spPr bwMode="auto">
              <a:xfrm>
                <a:off x="47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7" name="Line 614">
                <a:extLst>
                  <a:ext uri="{FF2B5EF4-FFF2-40B4-BE49-F238E27FC236}">
                    <a16:creationId xmlns:a16="http://schemas.microsoft.com/office/drawing/2014/main" id="{A35C9D73-955E-1C41-8259-89958F432F63}"/>
                  </a:ext>
                </a:extLst>
              </p:cNvPr>
              <p:cNvSpPr>
                <a:spLocks noChangeShapeType="1"/>
              </p:cNvSpPr>
              <p:nvPr/>
            </p:nvSpPr>
            <p:spPr bwMode="auto">
              <a:xfrm>
                <a:off x="49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8" name="Line 615">
                <a:extLst>
                  <a:ext uri="{FF2B5EF4-FFF2-40B4-BE49-F238E27FC236}">
                    <a16:creationId xmlns:a16="http://schemas.microsoft.com/office/drawing/2014/main" id="{251F3B12-A3DD-B94A-8E7F-7111D9478B61}"/>
                  </a:ext>
                </a:extLst>
              </p:cNvPr>
              <p:cNvSpPr>
                <a:spLocks noChangeShapeType="1"/>
              </p:cNvSpPr>
              <p:nvPr/>
            </p:nvSpPr>
            <p:spPr bwMode="auto">
              <a:xfrm>
                <a:off x="51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19" name="Line 616">
                <a:extLst>
                  <a:ext uri="{FF2B5EF4-FFF2-40B4-BE49-F238E27FC236}">
                    <a16:creationId xmlns:a16="http://schemas.microsoft.com/office/drawing/2014/main" id="{1ADF591A-90D7-6C41-833D-A91AB2411A3B}"/>
                  </a:ext>
                </a:extLst>
              </p:cNvPr>
              <p:cNvSpPr>
                <a:spLocks noChangeShapeType="1"/>
              </p:cNvSpPr>
              <p:nvPr/>
            </p:nvSpPr>
            <p:spPr bwMode="auto">
              <a:xfrm>
                <a:off x="54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0" name="Line 617">
                <a:extLst>
                  <a:ext uri="{FF2B5EF4-FFF2-40B4-BE49-F238E27FC236}">
                    <a16:creationId xmlns:a16="http://schemas.microsoft.com/office/drawing/2014/main" id="{55F853B8-F82B-C747-886B-17ADFB93C43D}"/>
                  </a:ext>
                </a:extLst>
              </p:cNvPr>
              <p:cNvSpPr>
                <a:spLocks noChangeShapeType="1"/>
              </p:cNvSpPr>
              <p:nvPr/>
            </p:nvSpPr>
            <p:spPr bwMode="auto">
              <a:xfrm>
                <a:off x="56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1" name="Line 618">
                <a:extLst>
                  <a:ext uri="{FF2B5EF4-FFF2-40B4-BE49-F238E27FC236}">
                    <a16:creationId xmlns:a16="http://schemas.microsoft.com/office/drawing/2014/main" id="{58D87240-F15A-5A4A-BA98-760CE51E3FB8}"/>
                  </a:ext>
                </a:extLst>
              </p:cNvPr>
              <p:cNvSpPr>
                <a:spLocks noChangeShapeType="1"/>
              </p:cNvSpPr>
              <p:nvPr/>
            </p:nvSpPr>
            <p:spPr bwMode="auto">
              <a:xfrm>
                <a:off x="59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2" name="Line 619">
                <a:extLst>
                  <a:ext uri="{FF2B5EF4-FFF2-40B4-BE49-F238E27FC236}">
                    <a16:creationId xmlns:a16="http://schemas.microsoft.com/office/drawing/2014/main" id="{EE559FBC-3FD0-1B44-8492-1B11F471C6B0}"/>
                  </a:ext>
                </a:extLst>
              </p:cNvPr>
              <p:cNvSpPr>
                <a:spLocks noChangeShapeType="1"/>
              </p:cNvSpPr>
              <p:nvPr/>
            </p:nvSpPr>
            <p:spPr bwMode="auto">
              <a:xfrm>
                <a:off x="61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3" name="Line 620">
                <a:extLst>
                  <a:ext uri="{FF2B5EF4-FFF2-40B4-BE49-F238E27FC236}">
                    <a16:creationId xmlns:a16="http://schemas.microsoft.com/office/drawing/2014/main" id="{26250B58-624D-B941-85CF-9282204BAD27}"/>
                  </a:ext>
                </a:extLst>
              </p:cNvPr>
              <p:cNvSpPr>
                <a:spLocks noChangeShapeType="1"/>
              </p:cNvSpPr>
              <p:nvPr/>
            </p:nvSpPr>
            <p:spPr bwMode="auto">
              <a:xfrm>
                <a:off x="63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4" name="Line 621">
                <a:extLst>
                  <a:ext uri="{FF2B5EF4-FFF2-40B4-BE49-F238E27FC236}">
                    <a16:creationId xmlns:a16="http://schemas.microsoft.com/office/drawing/2014/main" id="{0C9706D9-4294-5345-AD3B-884177802E81}"/>
                  </a:ext>
                </a:extLst>
              </p:cNvPr>
              <p:cNvSpPr>
                <a:spLocks noChangeShapeType="1"/>
              </p:cNvSpPr>
              <p:nvPr/>
            </p:nvSpPr>
            <p:spPr bwMode="auto">
              <a:xfrm>
                <a:off x="66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5" name="Line 622">
                <a:extLst>
                  <a:ext uri="{FF2B5EF4-FFF2-40B4-BE49-F238E27FC236}">
                    <a16:creationId xmlns:a16="http://schemas.microsoft.com/office/drawing/2014/main" id="{0215634C-D2C4-AB40-BF1F-F2055469279E}"/>
                  </a:ext>
                </a:extLst>
              </p:cNvPr>
              <p:cNvSpPr>
                <a:spLocks noChangeShapeType="1"/>
              </p:cNvSpPr>
              <p:nvPr/>
            </p:nvSpPr>
            <p:spPr bwMode="auto">
              <a:xfrm>
                <a:off x="68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26" name="Line 623">
                <a:extLst>
                  <a:ext uri="{FF2B5EF4-FFF2-40B4-BE49-F238E27FC236}">
                    <a16:creationId xmlns:a16="http://schemas.microsoft.com/office/drawing/2014/main" id="{0FAE3A2C-DFA1-6648-B850-23C2ABFE9939}"/>
                  </a:ext>
                </a:extLst>
              </p:cNvPr>
              <p:cNvSpPr>
                <a:spLocks noChangeShapeType="1"/>
              </p:cNvSpPr>
              <p:nvPr/>
            </p:nvSpPr>
            <p:spPr bwMode="auto">
              <a:xfrm>
                <a:off x="71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89" name="Group 624">
              <a:extLst>
                <a:ext uri="{FF2B5EF4-FFF2-40B4-BE49-F238E27FC236}">
                  <a16:creationId xmlns:a16="http://schemas.microsoft.com/office/drawing/2014/main" id="{50510408-73E0-DD4B-9BA4-8766650725F7}"/>
                </a:ext>
              </a:extLst>
            </p:cNvPr>
            <p:cNvGrpSpPr>
              <a:grpSpLocks/>
            </p:cNvGrpSpPr>
            <p:nvPr/>
          </p:nvGrpSpPr>
          <p:grpSpPr bwMode="auto">
            <a:xfrm rot="5400000">
              <a:off x="178" y="2272"/>
              <a:ext cx="2157" cy="113"/>
              <a:chOff x="2544" y="288"/>
              <a:chExt cx="4560" cy="240"/>
            </a:xfrm>
          </p:grpSpPr>
          <p:sp>
            <p:nvSpPr>
              <p:cNvPr id="53787" name="Line 625">
                <a:extLst>
                  <a:ext uri="{FF2B5EF4-FFF2-40B4-BE49-F238E27FC236}">
                    <a16:creationId xmlns:a16="http://schemas.microsoft.com/office/drawing/2014/main" id="{6625952E-5C91-1E4E-8395-34252CA79809}"/>
                  </a:ext>
                </a:extLst>
              </p:cNvPr>
              <p:cNvSpPr>
                <a:spLocks noChangeShapeType="1"/>
              </p:cNvSpPr>
              <p:nvPr/>
            </p:nvSpPr>
            <p:spPr bwMode="auto">
              <a:xfrm>
                <a:off x="25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8" name="Line 626">
                <a:extLst>
                  <a:ext uri="{FF2B5EF4-FFF2-40B4-BE49-F238E27FC236}">
                    <a16:creationId xmlns:a16="http://schemas.microsoft.com/office/drawing/2014/main" id="{3BFB6215-6FA1-5349-9434-F47176DFDC53}"/>
                  </a:ext>
                </a:extLst>
              </p:cNvPr>
              <p:cNvSpPr>
                <a:spLocks noChangeShapeType="1"/>
              </p:cNvSpPr>
              <p:nvPr/>
            </p:nvSpPr>
            <p:spPr bwMode="auto">
              <a:xfrm>
                <a:off x="27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9" name="Line 627">
                <a:extLst>
                  <a:ext uri="{FF2B5EF4-FFF2-40B4-BE49-F238E27FC236}">
                    <a16:creationId xmlns:a16="http://schemas.microsoft.com/office/drawing/2014/main" id="{BE5ED576-114B-5B4C-8F15-0C910BFF2406}"/>
                  </a:ext>
                </a:extLst>
              </p:cNvPr>
              <p:cNvSpPr>
                <a:spLocks noChangeShapeType="1"/>
              </p:cNvSpPr>
              <p:nvPr/>
            </p:nvSpPr>
            <p:spPr bwMode="auto">
              <a:xfrm>
                <a:off x="30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0" name="Line 628">
                <a:extLst>
                  <a:ext uri="{FF2B5EF4-FFF2-40B4-BE49-F238E27FC236}">
                    <a16:creationId xmlns:a16="http://schemas.microsoft.com/office/drawing/2014/main" id="{D153C6F5-2158-514D-9E76-7BFB6E0870F9}"/>
                  </a:ext>
                </a:extLst>
              </p:cNvPr>
              <p:cNvSpPr>
                <a:spLocks noChangeShapeType="1"/>
              </p:cNvSpPr>
              <p:nvPr/>
            </p:nvSpPr>
            <p:spPr bwMode="auto">
              <a:xfrm>
                <a:off x="32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1" name="Line 629">
                <a:extLst>
                  <a:ext uri="{FF2B5EF4-FFF2-40B4-BE49-F238E27FC236}">
                    <a16:creationId xmlns:a16="http://schemas.microsoft.com/office/drawing/2014/main" id="{99A0948B-6304-074E-94EC-4C5DE790283B}"/>
                  </a:ext>
                </a:extLst>
              </p:cNvPr>
              <p:cNvSpPr>
                <a:spLocks noChangeShapeType="1"/>
              </p:cNvSpPr>
              <p:nvPr/>
            </p:nvSpPr>
            <p:spPr bwMode="auto">
              <a:xfrm>
                <a:off x="35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2" name="Line 630">
                <a:extLst>
                  <a:ext uri="{FF2B5EF4-FFF2-40B4-BE49-F238E27FC236}">
                    <a16:creationId xmlns:a16="http://schemas.microsoft.com/office/drawing/2014/main" id="{C6D43D26-C644-7841-94C7-2977DFC22B05}"/>
                  </a:ext>
                </a:extLst>
              </p:cNvPr>
              <p:cNvSpPr>
                <a:spLocks noChangeShapeType="1"/>
              </p:cNvSpPr>
              <p:nvPr/>
            </p:nvSpPr>
            <p:spPr bwMode="auto">
              <a:xfrm>
                <a:off x="37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3" name="Line 631">
                <a:extLst>
                  <a:ext uri="{FF2B5EF4-FFF2-40B4-BE49-F238E27FC236}">
                    <a16:creationId xmlns:a16="http://schemas.microsoft.com/office/drawing/2014/main" id="{C6D1B9BB-98F5-5040-9BB2-3D01FA50006F}"/>
                  </a:ext>
                </a:extLst>
              </p:cNvPr>
              <p:cNvSpPr>
                <a:spLocks noChangeShapeType="1"/>
              </p:cNvSpPr>
              <p:nvPr/>
            </p:nvSpPr>
            <p:spPr bwMode="auto">
              <a:xfrm>
                <a:off x="39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4" name="Line 632">
                <a:extLst>
                  <a:ext uri="{FF2B5EF4-FFF2-40B4-BE49-F238E27FC236}">
                    <a16:creationId xmlns:a16="http://schemas.microsoft.com/office/drawing/2014/main" id="{04614EED-8915-0240-85D2-43DB16AFE63C}"/>
                  </a:ext>
                </a:extLst>
              </p:cNvPr>
              <p:cNvSpPr>
                <a:spLocks noChangeShapeType="1"/>
              </p:cNvSpPr>
              <p:nvPr/>
            </p:nvSpPr>
            <p:spPr bwMode="auto">
              <a:xfrm>
                <a:off x="42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5" name="Line 633">
                <a:extLst>
                  <a:ext uri="{FF2B5EF4-FFF2-40B4-BE49-F238E27FC236}">
                    <a16:creationId xmlns:a16="http://schemas.microsoft.com/office/drawing/2014/main" id="{71311B3D-D14E-E542-8F1C-1FA4157B0C72}"/>
                  </a:ext>
                </a:extLst>
              </p:cNvPr>
              <p:cNvSpPr>
                <a:spLocks noChangeShapeType="1"/>
              </p:cNvSpPr>
              <p:nvPr/>
            </p:nvSpPr>
            <p:spPr bwMode="auto">
              <a:xfrm>
                <a:off x="44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6" name="Line 634">
                <a:extLst>
                  <a:ext uri="{FF2B5EF4-FFF2-40B4-BE49-F238E27FC236}">
                    <a16:creationId xmlns:a16="http://schemas.microsoft.com/office/drawing/2014/main" id="{FF70AA08-6108-EC47-A07E-CD08DB341FA9}"/>
                  </a:ext>
                </a:extLst>
              </p:cNvPr>
              <p:cNvSpPr>
                <a:spLocks noChangeShapeType="1"/>
              </p:cNvSpPr>
              <p:nvPr/>
            </p:nvSpPr>
            <p:spPr bwMode="auto">
              <a:xfrm>
                <a:off x="47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7" name="Line 635">
                <a:extLst>
                  <a:ext uri="{FF2B5EF4-FFF2-40B4-BE49-F238E27FC236}">
                    <a16:creationId xmlns:a16="http://schemas.microsoft.com/office/drawing/2014/main" id="{21951039-862E-9242-9D03-B05EF683117A}"/>
                  </a:ext>
                </a:extLst>
              </p:cNvPr>
              <p:cNvSpPr>
                <a:spLocks noChangeShapeType="1"/>
              </p:cNvSpPr>
              <p:nvPr/>
            </p:nvSpPr>
            <p:spPr bwMode="auto">
              <a:xfrm>
                <a:off x="49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8" name="Line 636">
                <a:extLst>
                  <a:ext uri="{FF2B5EF4-FFF2-40B4-BE49-F238E27FC236}">
                    <a16:creationId xmlns:a16="http://schemas.microsoft.com/office/drawing/2014/main" id="{92DF6614-A4B2-A04B-9F51-B6A8D079E1CC}"/>
                  </a:ext>
                </a:extLst>
              </p:cNvPr>
              <p:cNvSpPr>
                <a:spLocks noChangeShapeType="1"/>
              </p:cNvSpPr>
              <p:nvPr/>
            </p:nvSpPr>
            <p:spPr bwMode="auto">
              <a:xfrm>
                <a:off x="51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99" name="Line 637">
                <a:extLst>
                  <a:ext uri="{FF2B5EF4-FFF2-40B4-BE49-F238E27FC236}">
                    <a16:creationId xmlns:a16="http://schemas.microsoft.com/office/drawing/2014/main" id="{D561F295-B42B-D24C-B81C-2B90EF1A0348}"/>
                  </a:ext>
                </a:extLst>
              </p:cNvPr>
              <p:cNvSpPr>
                <a:spLocks noChangeShapeType="1"/>
              </p:cNvSpPr>
              <p:nvPr/>
            </p:nvSpPr>
            <p:spPr bwMode="auto">
              <a:xfrm>
                <a:off x="54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0" name="Line 638">
                <a:extLst>
                  <a:ext uri="{FF2B5EF4-FFF2-40B4-BE49-F238E27FC236}">
                    <a16:creationId xmlns:a16="http://schemas.microsoft.com/office/drawing/2014/main" id="{A8A1CBCB-5A75-BC43-B005-01F9869F4D32}"/>
                  </a:ext>
                </a:extLst>
              </p:cNvPr>
              <p:cNvSpPr>
                <a:spLocks noChangeShapeType="1"/>
              </p:cNvSpPr>
              <p:nvPr/>
            </p:nvSpPr>
            <p:spPr bwMode="auto">
              <a:xfrm>
                <a:off x="56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1" name="Line 639">
                <a:extLst>
                  <a:ext uri="{FF2B5EF4-FFF2-40B4-BE49-F238E27FC236}">
                    <a16:creationId xmlns:a16="http://schemas.microsoft.com/office/drawing/2014/main" id="{209BFEF3-961B-EF4F-AE43-AEE0D4393A3E}"/>
                  </a:ext>
                </a:extLst>
              </p:cNvPr>
              <p:cNvSpPr>
                <a:spLocks noChangeShapeType="1"/>
              </p:cNvSpPr>
              <p:nvPr/>
            </p:nvSpPr>
            <p:spPr bwMode="auto">
              <a:xfrm>
                <a:off x="59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2" name="Line 640">
                <a:extLst>
                  <a:ext uri="{FF2B5EF4-FFF2-40B4-BE49-F238E27FC236}">
                    <a16:creationId xmlns:a16="http://schemas.microsoft.com/office/drawing/2014/main" id="{66BDE5DA-B9C7-1445-88BB-320CDAFEF11B}"/>
                  </a:ext>
                </a:extLst>
              </p:cNvPr>
              <p:cNvSpPr>
                <a:spLocks noChangeShapeType="1"/>
              </p:cNvSpPr>
              <p:nvPr/>
            </p:nvSpPr>
            <p:spPr bwMode="auto">
              <a:xfrm>
                <a:off x="614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3" name="Line 641">
                <a:extLst>
                  <a:ext uri="{FF2B5EF4-FFF2-40B4-BE49-F238E27FC236}">
                    <a16:creationId xmlns:a16="http://schemas.microsoft.com/office/drawing/2014/main" id="{384E48F2-DD31-5C4C-999F-D62B688E7D8D}"/>
                  </a:ext>
                </a:extLst>
              </p:cNvPr>
              <p:cNvSpPr>
                <a:spLocks noChangeShapeType="1"/>
              </p:cNvSpPr>
              <p:nvPr/>
            </p:nvSpPr>
            <p:spPr bwMode="auto">
              <a:xfrm>
                <a:off x="638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4" name="Line 642">
                <a:extLst>
                  <a:ext uri="{FF2B5EF4-FFF2-40B4-BE49-F238E27FC236}">
                    <a16:creationId xmlns:a16="http://schemas.microsoft.com/office/drawing/2014/main" id="{A771754F-1FFB-264F-A9F7-F16675606AA1}"/>
                  </a:ext>
                </a:extLst>
              </p:cNvPr>
              <p:cNvSpPr>
                <a:spLocks noChangeShapeType="1"/>
              </p:cNvSpPr>
              <p:nvPr/>
            </p:nvSpPr>
            <p:spPr bwMode="auto">
              <a:xfrm>
                <a:off x="662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5" name="Line 643">
                <a:extLst>
                  <a:ext uri="{FF2B5EF4-FFF2-40B4-BE49-F238E27FC236}">
                    <a16:creationId xmlns:a16="http://schemas.microsoft.com/office/drawing/2014/main" id="{B5557E4E-CAC0-1148-97F1-35B52C0F4241}"/>
                  </a:ext>
                </a:extLst>
              </p:cNvPr>
              <p:cNvSpPr>
                <a:spLocks noChangeShapeType="1"/>
              </p:cNvSpPr>
              <p:nvPr/>
            </p:nvSpPr>
            <p:spPr bwMode="auto">
              <a:xfrm>
                <a:off x="686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806" name="Line 644">
                <a:extLst>
                  <a:ext uri="{FF2B5EF4-FFF2-40B4-BE49-F238E27FC236}">
                    <a16:creationId xmlns:a16="http://schemas.microsoft.com/office/drawing/2014/main" id="{2D695637-84A9-4C4F-A69C-2ACE21E03C0A}"/>
                  </a:ext>
                </a:extLst>
              </p:cNvPr>
              <p:cNvSpPr>
                <a:spLocks noChangeShapeType="1"/>
              </p:cNvSpPr>
              <p:nvPr/>
            </p:nvSpPr>
            <p:spPr bwMode="auto">
              <a:xfrm>
                <a:off x="7104" y="288"/>
                <a:ext cx="0"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90" name="Group 645">
              <a:extLst>
                <a:ext uri="{FF2B5EF4-FFF2-40B4-BE49-F238E27FC236}">
                  <a16:creationId xmlns:a16="http://schemas.microsoft.com/office/drawing/2014/main" id="{605C5473-C89D-414E-A0F5-FC6140EBDDF2}"/>
                </a:ext>
              </a:extLst>
            </p:cNvPr>
            <p:cNvGrpSpPr>
              <a:grpSpLocks/>
            </p:cNvGrpSpPr>
            <p:nvPr/>
          </p:nvGrpSpPr>
          <p:grpSpPr bwMode="auto">
            <a:xfrm>
              <a:off x="1900" y="2067"/>
              <a:ext cx="1536" cy="204"/>
              <a:chOff x="3216" y="2304"/>
              <a:chExt cx="3264" cy="432"/>
            </a:xfrm>
          </p:grpSpPr>
          <p:grpSp>
            <p:nvGrpSpPr>
              <p:cNvPr id="53717" name="Group 646">
                <a:extLst>
                  <a:ext uri="{FF2B5EF4-FFF2-40B4-BE49-F238E27FC236}">
                    <a16:creationId xmlns:a16="http://schemas.microsoft.com/office/drawing/2014/main" id="{4CAA3028-665B-F34D-91B1-9908CFD4F959}"/>
                  </a:ext>
                </a:extLst>
              </p:cNvPr>
              <p:cNvGrpSpPr>
                <a:grpSpLocks/>
              </p:cNvGrpSpPr>
              <p:nvPr/>
            </p:nvGrpSpPr>
            <p:grpSpPr bwMode="auto">
              <a:xfrm>
                <a:off x="3216" y="2304"/>
                <a:ext cx="384" cy="432"/>
                <a:chOff x="3984" y="2784"/>
                <a:chExt cx="384" cy="432"/>
              </a:xfrm>
            </p:grpSpPr>
            <p:sp>
              <p:nvSpPr>
                <p:cNvPr id="53778" name="Rectangle 647">
                  <a:extLst>
                    <a:ext uri="{FF2B5EF4-FFF2-40B4-BE49-F238E27FC236}">
                      <a16:creationId xmlns:a16="http://schemas.microsoft.com/office/drawing/2014/main" id="{CC208CBD-4C9B-5445-A4CB-ACE9570088CF}"/>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79" name="Line 648">
                  <a:extLst>
                    <a:ext uri="{FF2B5EF4-FFF2-40B4-BE49-F238E27FC236}">
                      <a16:creationId xmlns:a16="http://schemas.microsoft.com/office/drawing/2014/main" id="{D20A8AEF-84A9-FE4B-9498-98D66073E7A5}"/>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0" name="Line 649">
                  <a:extLst>
                    <a:ext uri="{FF2B5EF4-FFF2-40B4-BE49-F238E27FC236}">
                      <a16:creationId xmlns:a16="http://schemas.microsoft.com/office/drawing/2014/main" id="{5245D320-9792-5C4F-807A-C47DA45683C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1" name="Line 650">
                  <a:extLst>
                    <a:ext uri="{FF2B5EF4-FFF2-40B4-BE49-F238E27FC236}">
                      <a16:creationId xmlns:a16="http://schemas.microsoft.com/office/drawing/2014/main" id="{282F2329-4ABD-A241-977D-3B869AFDCEE9}"/>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2" name="Line 651">
                  <a:extLst>
                    <a:ext uri="{FF2B5EF4-FFF2-40B4-BE49-F238E27FC236}">
                      <a16:creationId xmlns:a16="http://schemas.microsoft.com/office/drawing/2014/main" id="{6DA9D505-6FB5-AA4D-87E7-6B73BF8E2CBA}"/>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3" name="Line 652">
                  <a:extLst>
                    <a:ext uri="{FF2B5EF4-FFF2-40B4-BE49-F238E27FC236}">
                      <a16:creationId xmlns:a16="http://schemas.microsoft.com/office/drawing/2014/main" id="{C6602998-FB4A-B845-9404-C2401A3E6246}"/>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4" name="Line 653">
                  <a:extLst>
                    <a:ext uri="{FF2B5EF4-FFF2-40B4-BE49-F238E27FC236}">
                      <a16:creationId xmlns:a16="http://schemas.microsoft.com/office/drawing/2014/main" id="{4AE0495C-04A0-6647-8F2E-47A07C54079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5" name="Line 654">
                  <a:extLst>
                    <a:ext uri="{FF2B5EF4-FFF2-40B4-BE49-F238E27FC236}">
                      <a16:creationId xmlns:a16="http://schemas.microsoft.com/office/drawing/2014/main" id="{AA751363-F575-714A-9FE4-C66BC7AFF66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86" name="Line 655">
                  <a:extLst>
                    <a:ext uri="{FF2B5EF4-FFF2-40B4-BE49-F238E27FC236}">
                      <a16:creationId xmlns:a16="http://schemas.microsoft.com/office/drawing/2014/main" id="{FC580820-A305-6248-B238-21C0A2C515B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718" name="Group 656">
                <a:extLst>
                  <a:ext uri="{FF2B5EF4-FFF2-40B4-BE49-F238E27FC236}">
                    <a16:creationId xmlns:a16="http://schemas.microsoft.com/office/drawing/2014/main" id="{6A8F0C66-762C-FE42-883C-B3D4CB379045}"/>
                  </a:ext>
                </a:extLst>
              </p:cNvPr>
              <p:cNvGrpSpPr>
                <a:grpSpLocks/>
              </p:cNvGrpSpPr>
              <p:nvPr/>
            </p:nvGrpSpPr>
            <p:grpSpPr bwMode="auto">
              <a:xfrm>
                <a:off x="3696" y="2304"/>
                <a:ext cx="384" cy="432"/>
                <a:chOff x="3984" y="2784"/>
                <a:chExt cx="384" cy="432"/>
              </a:xfrm>
            </p:grpSpPr>
            <p:sp>
              <p:nvSpPr>
                <p:cNvPr id="53769" name="Rectangle 657">
                  <a:extLst>
                    <a:ext uri="{FF2B5EF4-FFF2-40B4-BE49-F238E27FC236}">
                      <a16:creationId xmlns:a16="http://schemas.microsoft.com/office/drawing/2014/main" id="{28881A52-76FF-2E40-9815-3199B99FF308}"/>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70" name="Line 658">
                  <a:extLst>
                    <a:ext uri="{FF2B5EF4-FFF2-40B4-BE49-F238E27FC236}">
                      <a16:creationId xmlns:a16="http://schemas.microsoft.com/office/drawing/2014/main" id="{168D765C-9A13-4B41-813B-0273A43A39E5}"/>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1" name="Line 659">
                  <a:extLst>
                    <a:ext uri="{FF2B5EF4-FFF2-40B4-BE49-F238E27FC236}">
                      <a16:creationId xmlns:a16="http://schemas.microsoft.com/office/drawing/2014/main" id="{BDDF3868-2728-8E48-A85C-E293404AC1FF}"/>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2" name="Line 660">
                  <a:extLst>
                    <a:ext uri="{FF2B5EF4-FFF2-40B4-BE49-F238E27FC236}">
                      <a16:creationId xmlns:a16="http://schemas.microsoft.com/office/drawing/2014/main" id="{FB23A3A1-B846-D147-8382-2F6405269BDF}"/>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3" name="Line 661">
                  <a:extLst>
                    <a:ext uri="{FF2B5EF4-FFF2-40B4-BE49-F238E27FC236}">
                      <a16:creationId xmlns:a16="http://schemas.microsoft.com/office/drawing/2014/main" id="{61414431-AFB6-354B-9D19-198EF662A92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4" name="Line 662">
                  <a:extLst>
                    <a:ext uri="{FF2B5EF4-FFF2-40B4-BE49-F238E27FC236}">
                      <a16:creationId xmlns:a16="http://schemas.microsoft.com/office/drawing/2014/main" id="{D426DEC6-FE7C-914F-99C1-DC7BF3643C6A}"/>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5" name="Line 663">
                  <a:extLst>
                    <a:ext uri="{FF2B5EF4-FFF2-40B4-BE49-F238E27FC236}">
                      <a16:creationId xmlns:a16="http://schemas.microsoft.com/office/drawing/2014/main" id="{831B2766-B0CB-6F49-B7BF-4B84F306E63A}"/>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6" name="Line 664">
                  <a:extLst>
                    <a:ext uri="{FF2B5EF4-FFF2-40B4-BE49-F238E27FC236}">
                      <a16:creationId xmlns:a16="http://schemas.microsoft.com/office/drawing/2014/main" id="{A5593FD8-DFEA-B74C-A2E4-9BD1492F976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77" name="Line 665">
                  <a:extLst>
                    <a:ext uri="{FF2B5EF4-FFF2-40B4-BE49-F238E27FC236}">
                      <a16:creationId xmlns:a16="http://schemas.microsoft.com/office/drawing/2014/main" id="{67FF2B97-9421-7747-80D9-CF759AD0CAD7}"/>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719" name="Group 666">
                <a:extLst>
                  <a:ext uri="{FF2B5EF4-FFF2-40B4-BE49-F238E27FC236}">
                    <a16:creationId xmlns:a16="http://schemas.microsoft.com/office/drawing/2014/main" id="{F409B582-0ABA-A64F-BA9B-7BA132DE2D52}"/>
                  </a:ext>
                </a:extLst>
              </p:cNvPr>
              <p:cNvGrpSpPr>
                <a:grpSpLocks/>
              </p:cNvGrpSpPr>
              <p:nvPr/>
            </p:nvGrpSpPr>
            <p:grpSpPr bwMode="auto">
              <a:xfrm>
                <a:off x="4176" y="2304"/>
                <a:ext cx="384" cy="432"/>
                <a:chOff x="3984" y="2784"/>
                <a:chExt cx="384" cy="432"/>
              </a:xfrm>
            </p:grpSpPr>
            <p:sp>
              <p:nvSpPr>
                <p:cNvPr id="53760" name="Rectangle 667">
                  <a:extLst>
                    <a:ext uri="{FF2B5EF4-FFF2-40B4-BE49-F238E27FC236}">
                      <a16:creationId xmlns:a16="http://schemas.microsoft.com/office/drawing/2014/main" id="{0883C243-B8DC-3548-84C3-36308D5182B2}"/>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61" name="Line 668">
                  <a:extLst>
                    <a:ext uri="{FF2B5EF4-FFF2-40B4-BE49-F238E27FC236}">
                      <a16:creationId xmlns:a16="http://schemas.microsoft.com/office/drawing/2014/main" id="{CCCFDD44-87CB-6342-99FA-019DC22A42A2}"/>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2" name="Line 669">
                  <a:extLst>
                    <a:ext uri="{FF2B5EF4-FFF2-40B4-BE49-F238E27FC236}">
                      <a16:creationId xmlns:a16="http://schemas.microsoft.com/office/drawing/2014/main" id="{E3DE8046-E78F-CB47-A15A-0B74899D12FA}"/>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3" name="Line 670">
                  <a:extLst>
                    <a:ext uri="{FF2B5EF4-FFF2-40B4-BE49-F238E27FC236}">
                      <a16:creationId xmlns:a16="http://schemas.microsoft.com/office/drawing/2014/main" id="{B29BD775-B4ED-0941-A244-F4BC68FB5785}"/>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4" name="Line 671">
                  <a:extLst>
                    <a:ext uri="{FF2B5EF4-FFF2-40B4-BE49-F238E27FC236}">
                      <a16:creationId xmlns:a16="http://schemas.microsoft.com/office/drawing/2014/main" id="{17C90BA6-0F62-414E-8130-E4BF1132291B}"/>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5" name="Line 672">
                  <a:extLst>
                    <a:ext uri="{FF2B5EF4-FFF2-40B4-BE49-F238E27FC236}">
                      <a16:creationId xmlns:a16="http://schemas.microsoft.com/office/drawing/2014/main" id="{BA877B55-AF97-544E-BF59-69A5FA78A153}"/>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6" name="Line 673">
                  <a:extLst>
                    <a:ext uri="{FF2B5EF4-FFF2-40B4-BE49-F238E27FC236}">
                      <a16:creationId xmlns:a16="http://schemas.microsoft.com/office/drawing/2014/main" id="{D65F244A-DC72-8C46-9077-956F69639A18}"/>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7" name="Line 674">
                  <a:extLst>
                    <a:ext uri="{FF2B5EF4-FFF2-40B4-BE49-F238E27FC236}">
                      <a16:creationId xmlns:a16="http://schemas.microsoft.com/office/drawing/2014/main" id="{BD4CB484-B054-E64E-B5C6-0720EC40FB4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68" name="Line 675">
                  <a:extLst>
                    <a:ext uri="{FF2B5EF4-FFF2-40B4-BE49-F238E27FC236}">
                      <a16:creationId xmlns:a16="http://schemas.microsoft.com/office/drawing/2014/main" id="{A44BB611-5788-C446-B45A-05AFE0CED1C0}"/>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720" name="Group 676">
                <a:extLst>
                  <a:ext uri="{FF2B5EF4-FFF2-40B4-BE49-F238E27FC236}">
                    <a16:creationId xmlns:a16="http://schemas.microsoft.com/office/drawing/2014/main" id="{EC163566-D13B-7D4F-9FE4-41AF037E8E34}"/>
                  </a:ext>
                </a:extLst>
              </p:cNvPr>
              <p:cNvGrpSpPr>
                <a:grpSpLocks/>
              </p:cNvGrpSpPr>
              <p:nvPr/>
            </p:nvGrpSpPr>
            <p:grpSpPr bwMode="auto">
              <a:xfrm>
                <a:off x="4656" y="2304"/>
                <a:ext cx="384" cy="432"/>
                <a:chOff x="3984" y="2784"/>
                <a:chExt cx="384" cy="432"/>
              </a:xfrm>
            </p:grpSpPr>
            <p:sp>
              <p:nvSpPr>
                <p:cNvPr id="53751" name="Rectangle 677">
                  <a:extLst>
                    <a:ext uri="{FF2B5EF4-FFF2-40B4-BE49-F238E27FC236}">
                      <a16:creationId xmlns:a16="http://schemas.microsoft.com/office/drawing/2014/main" id="{FA868556-186D-2546-9276-BFE55211310D}"/>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52" name="Line 678">
                  <a:extLst>
                    <a:ext uri="{FF2B5EF4-FFF2-40B4-BE49-F238E27FC236}">
                      <a16:creationId xmlns:a16="http://schemas.microsoft.com/office/drawing/2014/main" id="{0FDC99D9-A925-1041-B24A-1FF60DA6E0E8}"/>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3" name="Line 679">
                  <a:extLst>
                    <a:ext uri="{FF2B5EF4-FFF2-40B4-BE49-F238E27FC236}">
                      <a16:creationId xmlns:a16="http://schemas.microsoft.com/office/drawing/2014/main" id="{4F243BB7-BF45-7549-9EFA-1A17B1CAB55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4" name="Line 680">
                  <a:extLst>
                    <a:ext uri="{FF2B5EF4-FFF2-40B4-BE49-F238E27FC236}">
                      <a16:creationId xmlns:a16="http://schemas.microsoft.com/office/drawing/2014/main" id="{A507BE03-8820-F945-AA2A-F02C3A44C549}"/>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5" name="Line 681">
                  <a:extLst>
                    <a:ext uri="{FF2B5EF4-FFF2-40B4-BE49-F238E27FC236}">
                      <a16:creationId xmlns:a16="http://schemas.microsoft.com/office/drawing/2014/main" id="{4F4101C4-C9DE-2C4E-8685-666B381071F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6" name="Line 682">
                  <a:extLst>
                    <a:ext uri="{FF2B5EF4-FFF2-40B4-BE49-F238E27FC236}">
                      <a16:creationId xmlns:a16="http://schemas.microsoft.com/office/drawing/2014/main" id="{65D9CDB5-7B46-8346-9790-2AFB73678E05}"/>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7" name="Line 683">
                  <a:extLst>
                    <a:ext uri="{FF2B5EF4-FFF2-40B4-BE49-F238E27FC236}">
                      <a16:creationId xmlns:a16="http://schemas.microsoft.com/office/drawing/2014/main" id="{0CA8CCC1-A8AD-AC4F-935A-75AAEE63AD34}"/>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8" name="Line 684">
                  <a:extLst>
                    <a:ext uri="{FF2B5EF4-FFF2-40B4-BE49-F238E27FC236}">
                      <a16:creationId xmlns:a16="http://schemas.microsoft.com/office/drawing/2014/main" id="{5DB6D7C1-32D9-5A4D-B8E7-6A3E054C103E}"/>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9" name="Line 685">
                  <a:extLst>
                    <a:ext uri="{FF2B5EF4-FFF2-40B4-BE49-F238E27FC236}">
                      <a16:creationId xmlns:a16="http://schemas.microsoft.com/office/drawing/2014/main" id="{0DD68EDC-5DB2-684C-BBC1-70A28E73E37B}"/>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721" name="Group 686">
                <a:extLst>
                  <a:ext uri="{FF2B5EF4-FFF2-40B4-BE49-F238E27FC236}">
                    <a16:creationId xmlns:a16="http://schemas.microsoft.com/office/drawing/2014/main" id="{4FE69217-B151-FA46-95D6-3B00D8E2C619}"/>
                  </a:ext>
                </a:extLst>
              </p:cNvPr>
              <p:cNvGrpSpPr>
                <a:grpSpLocks/>
              </p:cNvGrpSpPr>
              <p:nvPr/>
            </p:nvGrpSpPr>
            <p:grpSpPr bwMode="auto">
              <a:xfrm>
                <a:off x="5136" y="2304"/>
                <a:ext cx="384" cy="432"/>
                <a:chOff x="3984" y="2784"/>
                <a:chExt cx="384" cy="432"/>
              </a:xfrm>
            </p:grpSpPr>
            <p:sp>
              <p:nvSpPr>
                <p:cNvPr id="53742" name="Rectangle 687">
                  <a:extLst>
                    <a:ext uri="{FF2B5EF4-FFF2-40B4-BE49-F238E27FC236}">
                      <a16:creationId xmlns:a16="http://schemas.microsoft.com/office/drawing/2014/main" id="{E3E7C5CC-F9C0-3B49-8E5C-83DB8E2E2B74}"/>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43" name="Line 688">
                  <a:extLst>
                    <a:ext uri="{FF2B5EF4-FFF2-40B4-BE49-F238E27FC236}">
                      <a16:creationId xmlns:a16="http://schemas.microsoft.com/office/drawing/2014/main" id="{6CFAFAB1-44A2-BE45-8A73-217166181976}"/>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4" name="Line 689">
                  <a:extLst>
                    <a:ext uri="{FF2B5EF4-FFF2-40B4-BE49-F238E27FC236}">
                      <a16:creationId xmlns:a16="http://schemas.microsoft.com/office/drawing/2014/main" id="{7488A8E6-0A37-0B41-84DF-B5162879C293}"/>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5" name="Line 690">
                  <a:extLst>
                    <a:ext uri="{FF2B5EF4-FFF2-40B4-BE49-F238E27FC236}">
                      <a16:creationId xmlns:a16="http://schemas.microsoft.com/office/drawing/2014/main" id="{DDB4E3CC-FBFB-3143-AFBA-B82B0ACC7713}"/>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6" name="Line 691">
                  <a:extLst>
                    <a:ext uri="{FF2B5EF4-FFF2-40B4-BE49-F238E27FC236}">
                      <a16:creationId xmlns:a16="http://schemas.microsoft.com/office/drawing/2014/main" id="{D4B70A37-EB9F-8D40-9CC0-F5CE539950F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7" name="Line 692">
                  <a:extLst>
                    <a:ext uri="{FF2B5EF4-FFF2-40B4-BE49-F238E27FC236}">
                      <a16:creationId xmlns:a16="http://schemas.microsoft.com/office/drawing/2014/main" id="{7A3ED597-2651-E54F-A1FF-62797395A3EA}"/>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8" name="Line 693">
                  <a:extLst>
                    <a:ext uri="{FF2B5EF4-FFF2-40B4-BE49-F238E27FC236}">
                      <a16:creationId xmlns:a16="http://schemas.microsoft.com/office/drawing/2014/main" id="{4A3CD25D-9C77-AD4E-AFDC-CA24F2B83F3C}"/>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9" name="Line 694">
                  <a:extLst>
                    <a:ext uri="{FF2B5EF4-FFF2-40B4-BE49-F238E27FC236}">
                      <a16:creationId xmlns:a16="http://schemas.microsoft.com/office/drawing/2014/main" id="{32B4AB32-CE66-364A-92E2-3F835AEDC36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50" name="Line 695">
                  <a:extLst>
                    <a:ext uri="{FF2B5EF4-FFF2-40B4-BE49-F238E27FC236}">
                      <a16:creationId xmlns:a16="http://schemas.microsoft.com/office/drawing/2014/main" id="{FA01A4A6-A7C9-BF40-8415-418A1664A40E}"/>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722" name="Group 696">
                <a:extLst>
                  <a:ext uri="{FF2B5EF4-FFF2-40B4-BE49-F238E27FC236}">
                    <a16:creationId xmlns:a16="http://schemas.microsoft.com/office/drawing/2014/main" id="{1D799164-B7B6-0645-89CA-081AFC96EE87}"/>
                  </a:ext>
                </a:extLst>
              </p:cNvPr>
              <p:cNvGrpSpPr>
                <a:grpSpLocks/>
              </p:cNvGrpSpPr>
              <p:nvPr/>
            </p:nvGrpSpPr>
            <p:grpSpPr bwMode="auto">
              <a:xfrm>
                <a:off x="5616" y="2304"/>
                <a:ext cx="384" cy="432"/>
                <a:chOff x="3984" y="2784"/>
                <a:chExt cx="384" cy="432"/>
              </a:xfrm>
            </p:grpSpPr>
            <p:sp>
              <p:nvSpPr>
                <p:cNvPr id="53733" name="Rectangle 697">
                  <a:extLst>
                    <a:ext uri="{FF2B5EF4-FFF2-40B4-BE49-F238E27FC236}">
                      <a16:creationId xmlns:a16="http://schemas.microsoft.com/office/drawing/2014/main" id="{EA28EEF3-5D5A-B544-B5EC-1EC9A0B61095}"/>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34" name="Line 698">
                  <a:extLst>
                    <a:ext uri="{FF2B5EF4-FFF2-40B4-BE49-F238E27FC236}">
                      <a16:creationId xmlns:a16="http://schemas.microsoft.com/office/drawing/2014/main" id="{67D3CE57-4CAD-C04A-9748-5E365B3020E2}"/>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5" name="Line 699">
                  <a:extLst>
                    <a:ext uri="{FF2B5EF4-FFF2-40B4-BE49-F238E27FC236}">
                      <a16:creationId xmlns:a16="http://schemas.microsoft.com/office/drawing/2014/main" id="{55762585-59E9-FE40-B4F4-A88A66854BE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6" name="Line 700">
                  <a:extLst>
                    <a:ext uri="{FF2B5EF4-FFF2-40B4-BE49-F238E27FC236}">
                      <a16:creationId xmlns:a16="http://schemas.microsoft.com/office/drawing/2014/main" id="{2EF4D445-000F-394B-ABD1-8C0183D68C63}"/>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7" name="Line 701">
                  <a:extLst>
                    <a:ext uri="{FF2B5EF4-FFF2-40B4-BE49-F238E27FC236}">
                      <a16:creationId xmlns:a16="http://schemas.microsoft.com/office/drawing/2014/main" id="{44BD2DA4-F809-D648-B52D-300B09BE920A}"/>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8" name="Line 702">
                  <a:extLst>
                    <a:ext uri="{FF2B5EF4-FFF2-40B4-BE49-F238E27FC236}">
                      <a16:creationId xmlns:a16="http://schemas.microsoft.com/office/drawing/2014/main" id="{5DA574D5-770B-9E40-8498-672111E1F0C4}"/>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9" name="Line 703">
                  <a:extLst>
                    <a:ext uri="{FF2B5EF4-FFF2-40B4-BE49-F238E27FC236}">
                      <a16:creationId xmlns:a16="http://schemas.microsoft.com/office/drawing/2014/main" id="{EF7C2BEB-AB31-6B4A-B154-C832FF18FD69}"/>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0" name="Line 704">
                  <a:extLst>
                    <a:ext uri="{FF2B5EF4-FFF2-40B4-BE49-F238E27FC236}">
                      <a16:creationId xmlns:a16="http://schemas.microsoft.com/office/drawing/2014/main" id="{37B71B4B-54AF-2B48-AFD5-994A7CA56012}"/>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41" name="Line 705">
                  <a:extLst>
                    <a:ext uri="{FF2B5EF4-FFF2-40B4-BE49-F238E27FC236}">
                      <a16:creationId xmlns:a16="http://schemas.microsoft.com/office/drawing/2014/main" id="{8108F930-54A2-EB49-9DFF-DDD57863D4E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723" name="Group 706">
                <a:extLst>
                  <a:ext uri="{FF2B5EF4-FFF2-40B4-BE49-F238E27FC236}">
                    <a16:creationId xmlns:a16="http://schemas.microsoft.com/office/drawing/2014/main" id="{37D9134A-8C06-2546-941A-ECF9FB766E4C}"/>
                  </a:ext>
                </a:extLst>
              </p:cNvPr>
              <p:cNvGrpSpPr>
                <a:grpSpLocks/>
              </p:cNvGrpSpPr>
              <p:nvPr/>
            </p:nvGrpSpPr>
            <p:grpSpPr bwMode="auto">
              <a:xfrm>
                <a:off x="6096" y="2304"/>
                <a:ext cx="384" cy="432"/>
                <a:chOff x="3984" y="2784"/>
                <a:chExt cx="384" cy="432"/>
              </a:xfrm>
            </p:grpSpPr>
            <p:sp>
              <p:nvSpPr>
                <p:cNvPr id="53724" name="Rectangle 707">
                  <a:extLst>
                    <a:ext uri="{FF2B5EF4-FFF2-40B4-BE49-F238E27FC236}">
                      <a16:creationId xmlns:a16="http://schemas.microsoft.com/office/drawing/2014/main" id="{74CF9E5B-645E-E640-835A-8BE8DDE788C9}"/>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25" name="Line 708">
                  <a:extLst>
                    <a:ext uri="{FF2B5EF4-FFF2-40B4-BE49-F238E27FC236}">
                      <a16:creationId xmlns:a16="http://schemas.microsoft.com/office/drawing/2014/main" id="{8183D9B6-D931-4B48-9E40-2CE3808BB6C9}"/>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26" name="Line 709">
                  <a:extLst>
                    <a:ext uri="{FF2B5EF4-FFF2-40B4-BE49-F238E27FC236}">
                      <a16:creationId xmlns:a16="http://schemas.microsoft.com/office/drawing/2014/main" id="{DBA12390-2891-2443-A376-FA03D13747B9}"/>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27" name="Line 710">
                  <a:extLst>
                    <a:ext uri="{FF2B5EF4-FFF2-40B4-BE49-F238E27FC236}">
                      <a16:creationId xmlns:a16="http://schemas.microsoft.com/office/drawing/2014/main" id="{DE600E95-F128-9D43-9CA0-E57D75992524}"/>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28" name="Line 711">
                  <a:extLst>
                    <a:ext uri="{FF2B5EF4-FFF2-40B4-BE49-F238E27FC236}">
                      <a16:creationId xmlns:a16="http://schemas.microsoft.com/office/drawing/2014/main" id="{58DFBA91-466D-C441-AD60-C8063FA3BAF7}"/>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29" name="Line 712">
                  <a:extLst>
                    <a:ext uri="{FF2B5EF4-FFF2-40B4-BE49-F238E27FC236}">
                      <a16:creationId xmlns:a16="http://schemas.microsoft.com/office/drawing/2014/main" id="{122C0E14-DAFC-EB43-842D-22B62F15AE8F}"/>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0" name="Line 713">
                  <a:extLst>
                    <a:ext uri="{FF2B5EF4-FFF2-40B4-BE49-F238E27FC236}">
                      <a16:creationId xmlns:a16="http://schemas.microsoft.com/office/drawing/2014/main" id="{AE015C71-4D8A-7145-AC8E-CDDA4D896A2D}"/>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1" name="Line 714">
                  <a:extLst>
                    <a:ext uri="{FF2B5EF4-FFF2-40B4-BE49-F238E27FC236}">
                      <a16:creationId xmlns:a16="http://schemas.microsoft.com/office/drawing/2014/main" id="{6742FD08-AAC4-4F48-BA79-A9670D94A941}"/>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32" name="Line 715">
                  <a:extLst>
                    <a:ext uri="{FF2B5EF4-FFF2-40B4-BE49-F238E27FC236}">
                      <a16:creationId xmlns:a16="http://schemas.microsoft.com/office/drawing/2014/main" id="{BF2A7581-BB07-0C43-B7C9-E1F9B8DE050D}"/>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91" name="Group 716">
              <a:extLst>
                <a:ext uri="{FF2B5EF4-FFF2-40B4-BE49-F238E27FC236}">
                  <a16:creationId xmlns:a16="http://schemas.microsoft.com/office/drawing/2014/main" id="{1EC18605-DE16-014B-9C0E-27B46CC6E26B}"/>
                </a:ext>
              </a:extLst>
            </p:cNvPr>
            <p:cNvGrpSpPr>
              <a:grpSpLocks/>
            </p:cNvGrpSpPr>
            <p:nvPr/>
          </p:nvGrpSpPr>
          <p:grpSpPr bwMode="auto">
            <a:xfrm>
              <a:off x="1900" y="2317"/>
              <a:ext cx="1536" cy="204"/>
              <a:chOff x="3216" y="2304"/>
              <a:chExt cx="3264" cy="432"/>
            </a:xfrm>
          </p:grpSpPr>
          <p:grpSp>
            <p:nvGrpSpPr>
              <p:cNvPr id="53647" name="Group 717">
                <a:extLst>
                  <a:ext uri="{FF2B5EF4-FFF2-40B4-BE49-F238E27FC236}">
                    <a16:creationId xmlns:a16="http://schemas.microsoft.com/office/drawing/2014/main" id="{32483FAE-4C1C-514B-9015-E6AAB953A661}"/>
                  </a:ext>
                </a:extLst>
              </p:cNvPr>
              <p:cNvGrpSpPr>
                <a:grpSpLocks/>
              </p:cNvGrpSpPr>
              <p:nvPr/>
            </p:nvGrpSpPr>
            <p:grpSpPr bwMode="auto">
              <a:xfrm>
                <a:off x="3216" y="2304"/>
                <a:ext cx="384" cy="432"/>
                <a:chOff x="3984" y="2784"/>
                <a:chExt cx="384" cy="432"/>
              </a:xfrm>
            </p:grpSpPr>
            <p:sp>
              <p:nvSpPr>
                <p:cNvPr id="53708" name="Rectangle 718">
                  <a:extLst>
                    <a:ext uri="{FF2B5EF4-FFF2-40B4-BE49-F238E27FC236}">
                      <a16:creationId xmlns:a16="http://schemas.microsoft.com/office/drawing/2014/main" id="{4307A641-6823-B14D-8A12-E8D3F98811A8}"/>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09" name="Line 719">
                  <a:extLst>
                    <a:ext uri="{FF2B5EF4-FFF2-40B4-BE49-F238E27FC236}">
                      <a16:creationId xmlns:a16="http://schemas.microsoft.com/office/drawing/2014/main" id="{723F5603-8CA6-6942-9437-705F068FA102}"/>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0" name="Line 720">
                  <a:extLst>
                    <a:ext uri="{FF2B5EF4-FFF2-40B4-BE49-F238E27FC236}">
                      <a16:creationId xmlns:a16="http://schemas.microsoft.com/office/drawing/2014/main" id="{F2E4E850-8E96-C041-9E7B-4AE8CD3E6185}"/>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1" name="Line 721">
                  <a:extLst>
                    <a:ext uri="{FF2B5EF4-FFF2-40B4-BE49-F238E27FC236}">
                      <a16:creationId xmlns:a16="http://schemas.microsoft.com/office/drawing/2014/main" id="{87AD6D22-52ED-424C-9624-B417B7144C18}"/>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2" name="Line 722">
                  <a:extLst>
                    <a:ext uri="{FF2B5EF4-FFF2-40B4-BE49-F238E27FC236}">
                      <a16:creationId xmlns:a16="http://schemas.microsoft.com/office/drawing/2014/main" id="{9E753D2A-691D-3745-A875-F8BE5B3A0912}"/>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3" name="Line 723">
                  <a:extLst>
                    <a:ext uri="{FF2B5EF4-FFF2-40B4-BE49-F238E27FC236}">
                      <a16:creationId xmlns:a16="http://schemas.microsoft.com/office/drawing/2014/main" id="{F0539EFF-5DF1-B447-99A3-DBDD02EA16DD}"/>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4" name="Line 724">
                  <a:extLst>
                    <a:ext uri="{FF2B5EF4-FFF2-40B4-BE49-F238E27FC236}">
                      <a16:creationId xmlns:a16="http://schemas.microsoft.com/office/drawing/2014/main" id="{B616CB26-27EA-884E-841B-65967511F519}"/>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5" name="Line 725">
                  <a:extLst>
                    <a:ext uri="{FF2B5EF4-FFF2-40B4-BE49-F238E27FC236}">
                      <a16:creationId xmlns:a16="http://schemas.microsoft.com/office/drawing/2014/main" id="{A7E02001-3BEE-ED42-A6D2-F4C898AEA3EB}"/>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16" name="Line 726">
                  <a:extLst>
                    <a:ext uri="{FF2B5EF4-FFF2-40B4-BE49-F238E27FC236}">
                      <a16:creationId xmlns:a16="http://schemas.microsoft.com/office/drawing/2014/main" id="{E7D2AA26-FECC-AC4F-A568-46C6619FC28C}"/>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648" name="Group 727">
                <a:extLst>
                  <a:ext uri="{FF2B5EF4-FFF2-40B4-BE49-F238E27FC236}">
                    <a16:creationId xmlns:a16="http://schemas.microsoft.com/office/drawing/2014/main" id="{7A7F9694-4235-174D-A4F2-96231E2A4029}"/>
                  </a:ext>
                </a:extLst>
              </p:cNvPr>
              <p:cNvGrpSpPr>
                <a:grpSpLocks/>
              </p:cNvGrpSpPr>
              <p:nvPr/>
            </p:nvGrpSpPr>
            <p:grpSpPr bwMode="auto">
              <a:xfrm>
                <a:off x="3696" y="2304"/>
                <a:ext cx="384" cy="432"/>
                <a:chOff x="3984" y="2784"/>
                <a:chExt cx="384" cy="432"/>
              </a:xfrm>
            </p:grpSpPr>
            <p:sp>
              <p:nvSpPr>
                <p:cNvPr id="53699" name="Rectangle 728">
                  <a:extLst>
                    <a:ext uri="{FF2B5EF4-FFF2-40B4-BE49-F238E27FC236}">
                      <a16:creationId xmlns:a16="http://schemas.microsoft.com/office/drawing/2014/main" id="{1D375255-6A45-B74E-BC1D-47EED477D4B7}"/>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700" name="Line 729">
                  <a:extLst>
                    <a:ext uri="{FF2B5EF4-FFF2-40B4-BE49-F238E27FC236}">
                      <a16:creationId xmlns:a16="http://schemas.microsoft.com/office/drawing/2014/main" id="{6026BCFF-E0AC-2B47-B9BA-95F39E8DB61D}"/>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1" name="Line 730">
                  <a:extLst>
                    <a:ext uri="{FF2B5EF4-FFF2-40B4-BE49-F238E27FC236}">
                      <a16:creationId xmlns:a16="http://schemas.microsoft.com/office/drawing/2014/main" id="{CCE99681-55A2-AE4A-8BBA-A6CA2324833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2" name="Line 731">
                  <a:extLst>
                    <a:ext uri="{FF2B5EF4-FFF2-40B4-BE49-F238E27FC236}">
                      <a16:creationId xmlns:a16="http://schemas.microsoft.com/office/drawing/2014/main" id="{B82618BB-1149-0A42-975A-12F1D8B9A8B4}"/>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3" name="Line 732">
                  <a:extLst>
                    <a:ext uri="{FF2B5EF4-FFF2-40B4-BE49-F238E27FC236}">
                      <a16:creationId xmlns:a16="http://schemas.microsoft.com/office/drawing/2014/main" id="{E83192D4-0F37-204E-9757-A1FB5D46A66E}"/>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4" name="Line 733">
                  <a:extLst>
                    <a:ext uri="{FF2B5EF4-FFF2-40B4-BE49-F238E27FC236}">
                      <a16:creationId xmlns:a16="http://schemas.microsoft.com/office/drawing/2014/main" id="{72156549-6722-DE49-A94A-5D1151509E20}"/>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5" name="Line 734">
                  <a:extLst>
                    <a:ext uri="{FF2B5EF4-FFF2-40B4-BE49-F238E27FC236}">
                      <a16:creationId xmlns:a16="http://schemas.microsoft.com/office/drawing/2014/main" id="{8FF2CB54-10F2-D54F-9E8C-952D37F311F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6" name="Line 735">
                  <a:extLst>
                    <a:ext uri="{FF2B5EF4-FFF2-40B4-BE49-F238E27FC236}">
                      <a16:creationId xmlns:a16="http://schemas.microsoft.com/office/drawing/2014/main" id="{7E6E4BF2-3D73-7B40-A1AE-220BC2438D84}"/>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707" name="Line 736">
                  <a:extLst>
                    <a:ext uri="{FF2B5EF4-FFF2-40B4-BE49-F238E27FC236}">
                      <a16:creationId xmlns:a16="http://schemas.microsoft.com/office/drawing/2014/main" id="{D98F48EB-42D5-1D46-8645-CC4A45337CAD}"/>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649" name="Group 737">
                <a:extLst>
                  <a:ext uri="{FF2B5EF4-FFF2-40B4-BE49-F238E27FC236}">
                    <a16:creationId xmlns:a16="http://schemas.microsoft.com/office/drawing/2014/main" id="{322E7C3E-B05D-614B-AC55-529C18248DB4}"/>
                  </a:ext>
                </a:extLst>
              </p:cNvPr>
              <p:cNvGrpSpPr>
                <a:grpSpLocks/>
              </p:cNvGrpSpPr>
              <p:nvPr/>
            </p:nvGrpSpPr>
            <p:grpSpPr bwMode="auto">
              <a:xfrm>
                <a:off x="4176" y="2304"/>
                <a:ext cx="384" cy="432"/>
                <a:chOff x="3984" y="2784"/>
                <a:chExt cx="384" cy="432"/>
              </a:xfrm>
            </p:grpSpPr>
            <p:sp>
              <p:nvSpPr>
                <p:cNvPr id="53690" name="Rectangle 738">
                  <a:extLst>
                    <a:ext uri="{FF2B5EF4-FFF2-40B4-BE49-F238E27FC236}">
                      <a16:creationId xmlns:a16="http://schemas.microsoft.com/office/drawing/2014/main" id="{280A13DD-EE85-6349-A2EA-629337D60D36}"/>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91" name="Line 739">
                  <a:extLst>
                    <a:ext uri="{FF2B5EF4-FFF2-40B4-BE49-F238E27FC236}">
                      <a16:creationId xmlns:a16="http://schemas.microsoft.com/office/drawing/2014/main" id="{C5ACAA00-FE5B-9940-B1D1-5350115839F9}"/>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2" name="Line 740">
                  <a:extLst>
                    <a:ext uri="{FF2B5EF4-FFF2-40B4-BE49-F238E27FC236}">
                      <a16:creationId xmlns:a16="http://schemas.microsoft.com/office/drawing/2014/main" id="{6F1246C0-4E00-C84C-8C2B-08FE0BEB226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3" name="Line 741">
                  <a:extLst>
                    <a:ext uri="{FF2B5EF4-FFF2-40B4-BE49-F238E27FC236}">
                      <a16:creationId xmlns:a16="http://schemas.microsoft.com/office/drawing/2014/main" id="{BF0B1F10-D14E-C64A-AD3A-B53C76627B5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4" name="Line 742">
                  <a:extLst>
                    <a:ext uri="{FF2B5EF4-FFF2-40B4-BE49-F238E27FC236}">
                      <a16:creationId xmlns:a16="http://schemas.microsoft.com/office/drawing/2014/main" id="{64B51963-43E4-F946-AA06-CE634947BE61}"/>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5" name="Line 743">
                  <a:extLst>
                    <a:ext uri="{FF2B5EF4-FFF2-40B4-BE49-F238E27FC236}">
                      <a16:creationId xmlns:a16="http://schemas.microsoft.com/office/drawing/2014/main" id="{4A0BF1AF-C61C-864D-9A1C-3A3EDCB73686}"/>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6" name="Line 744">
                  <a:extLst>
                    <a:ext uri="{FF2B5EF4-FFF2-40B4-BE49-F238E27FC236}">
                      <a16:creationId xmlns:a16="http://schemas.microsoft.com/office/drawing/2014/main" id="{3B8C951E-12A2-7745-841C-007E9B48981C}"/>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7" name="Line 745">
                  <a:extLst>
                    <a:ext uri="{FF2B5EF4-FFF2-40B4-BE49-F238E27FC236}">
                      <a16:creationId xmlns:a16="http://schemas.microsoft.com/office/drawing/2014/main" id="{BE6BA3FE-20EC-0E4A-AC4E-C948DFE49424}"/>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98" name="Line 746">
                  <a:extLst>
                    <a:ext uri="{FF2B5EF4-FFF2-40B4-BE49-F238E27FC236}">
                      <a16:creationId xmlns:a16="http://schemas.microsoft.com/office/drawing/2014/main" id="{4F24DB67-C90D-6642-A7A8-30CC33421FAE}"/>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650" name="Group 747">
                <a:extLst>
                  <a:ext uri="{FF2B5EF4-FFF2-40B4-BE49-F238E27FC236}">
                    <a16:creationId xmlns:a16="http://schemas.microsoft.com/office/drawing/2014/main" id="{FEE1471D-451B-7F44-899B-D3FC7C63D66F}"/>
                  </a:ext>
                </a:extLst>
              </p:cNvPr>
              <p:cNvGrpSpPr>
                <a:grpSpLocks/>
              </p:cNvGrpSpPr>
              <p:nvPr/>
            </p:nvGrpSpPr>
            <p:grpSpPr bwMode="auto">
              <a:xfrm>
                <a:off x="4656" y="2304"/>
                <a:ext cx="384" cy="432"/>
                <a:chOff x="3984" y="2784"/>
                <a:chExt cx="384" cy="432"/>
              </a:xfrm>
            </p:grpSpPr>
            <p:sp>
              <p:nvSpPr>
                <p:cNvPr id="53681" name="Rectangle 748">
                  <a:extLst>
                    <a:ext uri="{FF2B5EF4-FFF2-40B4-BE49-F238E27FC236}">
                      <a16:creationId xmlns:a16="http://schemas.microsoft.com/office/drawing/2014/main" id="{B0D89840-081D-C249-8B6D-8097B052E58E}"/>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82" name="Line 749">
                  <a:extLst>
                    <a:ext uri="{FF2B5EF4-FFF2-40B4-BE49-F238E27FC236}">
                      <a16:creationId xmlns:a16="http://schemas.microsoft.com/office/drawing/2014/main" id="{B5B52A16-3649-A446-984B-13B7DB86D771}"/>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3" name="Line 750">
                  <a:extLst>
                    <a:ext uri="{FF2B5EF4-FFF2-40B4-BE49-F238E27FC236}">
                      <a16:creationId xmlns:a16="http://schemas.microsoft.com/office/drawing/2014/main" id="{A7BA0458-68EE-8343-9198-86534D2337A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4" name="Line 751">
                  <a:extLst>
                    <a:ext uri="{FF2B5EF4-FFF2-40B4-BE49-F238E27FC236}">
                      <a16:creationId xmlns:a16="http://schemas.microsoft.com/office/drawing/2014/main" id="{67F1B3AE-848D-7A43-8C0F-9BABE10ABE1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5" name="Line 752">
                  <a:extLst>
                    <a:ext uri="{FF2B5EF4-FFF2-40B4-BE49-F238E27FC236}">
                      <a16:creationId xmlns:a16="http://schemas.microsoft.com/office/drawing/2014/main" id="{6C8AC9E8-86CB-BB41-BA85-7B23FC744A47}"/>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6" name="Line 753">
                  <a:extLst>
                    <a:ext uri="{FF2B5EF4-FFF2-40B4-BE49-F238E27FC236}">
                      <a16:creationId xmlns:a16="http://schemas.microsoft.com/office/drawing/2014/main" id="{5EFF9776-05B0-0F4C-B02E-D119616ECAA9}"/>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7" name="Line 754">
                  <a:extLst>
                    <a:ext uri="{FF2B5EF4-FFF2-40B4-BE49-F238E27FC236}">
                      <a16:creationId xmlns:a16="http://schemas.microsoft.com/office/drawing/2014/main" id="{28926FB7-4205-2849-92B4-43E7208DADC5}"/>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8" name="Line 755">
                  <a:extLst>
                    <a:ext uri="{FF2B5EF4-FFF2-40B4-BE49-F238E27FC236}">
                      <a16:creationId xmlns:a16="http://schemas.microsoft.com/office/drawing/2014/main" id="{6841EBC0-35C1-A044-BEEA-D2EE92C93378}"/>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9" name="Line 756">
                  <a:extLst>
                    <a:ext uri="{FF2B5EF4-FFF2-40B4-BE49-F238E27FC236}">
                      <a16:creationId xmlns:a16="http://schemas.microsoft.com/office/drawing/2014/main" id="{6362B731-E4A3-FF4B-82DB-5DE902665DC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651" name="Group 757">
                <a:extLst>
                  <a:ext uri="{FF2B5EF4-FFF2-40B4-BE49-F238E27FC236}">
                    <a16:creationId xmlns:a16="http://schemas.microsoft.com/office/drawing/2014/main" id="{759BA18E-D8BF-2C42-9A73-55DA1500D3C9}"/>
                  </a:ext>
                </a:extLst>
              </p:cNvPr>
              <p:cNvGrpSpPr>
                <a:grpSpLocks/>
              </p:cNvGrpSpPr>
              <p:nvPr/>
            </p:nvGrpSpPr>
            <p:grpSpPr bwMode="auto">
              <a:xfrm>
                <a:off x="5136" y="2304"/>
                <a:ext cx="384" cy="432"/>
                <a:chOff x="3984" y="2784"/>
                <a:chExt cx="384" cy="432"/>
              </a:xfrm>
            </p:grpSpPr>
            <p:sp>
              <p:nvSpPr>
                <p:cNvPr id="53672" name="Rectangle 758">
                  <a:extLst>
                    <a:ext uri="{FF2B5EF4-FFF2-40B4-BE49-F238E27FC236}">
                      <a16:creationId xmlns:a16="http://schemas.microsoft.com/office/drawing/2014/main" id="{8F98B2C5-ED08-3C41-8117-99BD3D919B29}"/>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73" name="Line 759">
                  <a:extLst>
                    <a:ext uri="{FF2B5EF4-FFF2-40B4-BE49-F238E27FC236}">
                      <a16:creationId xmlns:a16="http://schemas.microsoft.com/office/drawing/2014/main" id="{5BA44A17-D88F-1148-A3B1-4210F37CA08E}"/>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4" name="Line 760">
                  <a:extLst>
                    <a:ext uri="{FF2B5EF4-FFF2-40B4-BE49-F238E27FC236}">
                      <a16:creationId xmlns:a16="http://schemas.microsoft.com/office/drawing/2014/main" id="{F78B9621-26E2-5F4B-9637-7DD7B55C2504}"/>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5" name="Line 761">
                  <a:extLst>
                    <a:ext uri="{FF2B5EF4-FFF2-40B4-BE49-F238E27FC236}">
                      <a16:creationId xmlns:a16="http://schemas.microsoft.com/office/drawing/2014/main" id="{295AFBA9-6DB2-5B47-9E90-40C4BF7AE2C2}"/>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6" name="Line 762">
                  <a:extLst>
                    <a:ext uri="{FF2B5EF4-FFF2-40B4-BE49-F238E27FC236}">
                      <a16:creationId xmlns:a16="http://schemas.microsoft.com/office/drawing/2014/main" id="{7FFB6214-238A-A84D-8E12-D8217B659793}"/>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7" name="Line 763">
                  <a:extLst>
                    <a:ext uri="{FF2B5EF4-FFF2-40B4-BE49-F238E27FC236}">
                      <a16:creationId xmlns:a16="http://schemas.microsoft.com/office/drawing/2014/main" id="{F5C40671-2619-8A44-ACCD-3293CD719714}"/>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8" name="Line 764">
                  <a:extLst>
                    <a:ext uri="{FF2B5EF4-FFF2-40B4-BE49-F238E27FC236}">
                      <a16:creationId xmlns:a16="http://schemas.microsoft.com/office/drawing/2014/main" id="{2B118448-6A0D-224F-A089-4C2F8845FF34}"/>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9" name="Line 765">
                  <a:extLst>
                    <a:ext uri="{FF2B5EF4-FFF2-40B4-BE49-F238E27FC236}">
                      <a16:creationId xmlns:a16="http://schemas.microsoft.com/office/drawing/2014/main" id="{7FF6B817-C031-B441-B893-B0FEA7414F56}"/>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80" name="Line 766">
                  <a:extLst>
                    <a:ext uri="{FF2B5EF4-FFF2-40B4-BE49-F238E27FC236}">
                      <a16:creationId xmlns:a16="http://schemas.microsoft.com/office/drawing/2014/main" id="{CBB799E4-0CD6-D046-A84B-CD3C607C98E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652" name="Group 767">
                <a:extLst>
                  <a:ext uri="{FF2B5EF4-FFF2-40B4-BE49-F238E27FC236}">
                    <a16:creationId xmlns:a16="http://schemas.microsoft.com/office/drawing/2014/main" id="{8F99D1F6-A900-B146-8BCC-9B3F2400BD62}"/>
                  </a:ext>
                </a:extLst>
              </p:cNvPr>
              <p:cNvGrpSpPr>
                <a:grpSpLocks/>
              </p:cNvGrpSpPr>
              <p:nvPr/>
            </p:nvGrpSpPr>
            <p:grpSpPr bwMode="auto">
              <a:xfrm>
                <a:off x="5616" y="2304"/>
                <a:ext cx="384" cy="432"/>
                <a:chOff x="3984" y="2784"/>
                <a:chExt cx="384" cy="432"/>
              </a:xfrm>
            </p:grpSpPr>
            <p:sp>
              <p:nvSpPr>
                <p:cNvPr id="53663" name="Rectangle 768">
                  <a:extLst>
                    <a:ext uri="{FF2B5EF4-FFF2-40B4-BE49-F238E27FC236}">
                      <a16:creationId xmlns:a16="http://schemas.microsoft.com/office/drawing/2014/main" id="{15AB9423-6556-574D-8D20-E006EA1E2B31}"/>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64" name="Line 769">
                  <a:extLst>
                    <a:ext uri="{FF2B5EF4-FFF2-40B4-BE49-F238E27FC236}">
                      <a16:creationId xmlns:a16="http://schemas.microsoft.com/office/drawing/2014/main" id="{7F00382E-88A0-064E-A2A7-424D2F2964C4}"/>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5" name="Line 770">
                  <a:extLst>
                    <a:ext uri="{FF2B5EF4-FFF2-40B4-BE49-F238E27FC236}">
                      <a16:creationId xmlns:a16="http://schemas.microsoft.com/office/drawing/2014/main" id="{28987755-E2AC-E146-AB32-54D4828CD6B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6" name="Line 771">
                  <a:extLst>
                    <a:ext uri="{FF2B5EF4-FFF2-40B4-BE49-F238E27FC236}">
                      <a16:creationId xmlns:a16="http://schemas.microsoft.com/office/drawing/2014/main" id="{9013A85C-1962-9B42-994D-DD1B3CDF47DD}"/>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7" name="Line 772">
                  <a:extLst>
                    <a:ext uri="{FF2B5EF4-FFF2-40B4-BE49-F238E27FC236}">
                      <a16:creationId xmlns:a16="http://schemas.microsoft.com/office/drawing/2014/main" id="{1F2637C2-3FD1-194F-8D0E-387BFFCBFD68}"/>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8" name="Line 773">
                  <a:extLst>
                    <a:ext uri="{FF2B5EF4-FFF2-40B4-BE49-F238E27FC236}">
                      <a16:creationId xmlns:a16="http://schemas.microsoft.com/office/drawing/2014/main" id="{9B45A5BE-D412-8044-9768-DE4BEC41A796}"/>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9" name="Line 774">
                  <a:extLst>
                    <a:ext uri="{FF2B5EF4-FFF2-40B4-BE49-F238E27FC236}">
                      <a16:creationId xmlns:a16="http://schemas.microsoft.com/office/drawing/2014/main" id="{8929DB85-E8A7-0F41-BDF5-09FACBF66123}"/>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0" name="Line 775">
                  <a:extLst>
                    <a:ext uri="{FF2B5EF4-FFF2-40B4-BE49-F238E27FC236}">
                      <a16:creationId xmlns:a16="http://schemas.microsoft.com/office/drawing/2014/main" id="{695865D2-8959-954C-AEE2-339B9D0369FE}"/>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71" name="Line 776">
                  <a:extLst>
                    <a:ext uri="{FF2B5EF4-FFF2-40B4-BE49-F238E27FC236}">
                      <a16:creationId xmlns:a16="http://schemas.microsoft.com/office/drawing/2014/main" id="{CA6E2FB5-DC9C-5845-8E79-77616E80A7C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653" name="Group 777">
                <a:extLst>
                  <a:ext uri="{FF2B5EF4-FFF2-40B4-BE49-F238E27FC236}">
                    <a16:creationId xmlns:a16="http://schemas.microsoft.com/office/drawing/2014/main" id="{5F86FCD5-B2B5-F642-B7C3-066C3EC7F437}"/>
                  </a:ext>
                </a:extLst>
              </p:cNvPr>
              <p:cNvGrpSpPr>
                <a:grpSpLocks/>
              </p:cNvGrpSpPr>
              <p:nvPr/>
            </p:nvGrpSpPr>
            <p:grpSpPr bwMode="auto">
              <a:xfrm>
                <a:off x="6096" y="2304"/>
                <a:ext cx="384" cy="432"/>
                <a:chOff x="3984" y="2784"/>
                <a:chExt cx="384" cy="432"/>
              </a:xfrm>
            </p:grpSpPr>
            <p:sp>
              <p:nvSpPr>
                <p:cNvPr id="53654" name="Rectangle 778">
                  <a:extLst>
                    <a:ext uri="{FF2B5EF4-FFF2-40B4-BE49-F238E27FC236}">
                      <a16:creationId xmlns:a16="http://schemas.microsoft.com/office/drawing/2014/main" id="{E76EA1B5-D67D-5340-9CC9-E0CF713B00DF}"/>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55" name="Line 779">
                  <a:extLst>
                    <a:ext uri="{FF2B5EF4-FFF2-40B4-BE49-F238E27FC236}">
                      <a16:creationId xmlns:a16="http://schemas.microsoft.com/office/drawing/2014/main" id="{4DD61D41-3EDD-3841-8C20-F6E22FDF33BD}"/>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56" name="Line 780">
                  <a:extLst>
                    <a:ext uri="{FF2B5EF4-FFF2-40B4-BE49-F238E27FC236}">
                      <a16:creationId xmlns:a16="http://schemas.microsoft.com/office/drawing/2014/main" id="{B6C89FC7-51E4-1445-B8EC-F77D3311AEFC}"/>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57" name="Line 781">
                  <a:extLst>
                    <a:ext uri="{FF2B5EF4-FFF2-40B4-BE49-F238E27FC236}">
                      <a16:creationId xmlns:a16="http://schemas.microsoft.com/office/drawing/2014/main" id="{E5B312BE-404E-4C4A-B6B4-036555E3D0BF}"/>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58" name="Line 782">
                  <a:extLst>
                    <a:ext uri="{FF2B5EF4-FFF2-40B4-BE49-F238E27FC236}">
                      <a16:creationId xmlns:a16="http://schemas.microsoft.com/office/drawing/2014/main" id="{CCB4246D-DECB-7B46-85C3-B522FA1A5680}"/>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59" name="Line 783">
                  <a:extLst>
                    <a:ext uri="{FF2B5EF4-FFF2-40B4-BE49-F238E27FC236}">
                      <a16:creationId xmlns:a16="http://schemas.microsoft.com/office/drawing/2014/main" id="{01E8AE63-1EF2-6F44-979D-3EACCA5A65C1}"/>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0" name="Line 784">
                  <a:extLst>
                    <a:ext uri="{FF2B5EF4-FFF2-40B4-BE49-F238E27FC236}">
                      <a16:creationId xmlns:a16="http://schemas.microsoft.com/office/drawing/2014/main" id="{9BA9AB8B-6D06-2F44-9D1D-B742DC6CA72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1" name="Line 785">
                  <a:extLst>
                    <a:ext uri="{FF2B5EF4-FFF2-40B4-BE49-F238E27FC236}">
                      <a16:creationId xmlns:a16="http://schemas.microsoft.com/office/drawing/2014/main" id="{1B965D8D-21BF-4449-9196-BABD64084B49}"/>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62" name="Line 786">
                  <a:extLst>
                    <a:ext uri="{FF2B5EF4-FFF2-40B4-BE49-F238E27FC236}">
                      <a16:creationId xmlns:a16="http://schemas.microsoft.com/office/drawing/2014/main" id="{E4ABC89D-2C6E-DA48-914B-49E1C538B263}"/>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92" name="Group 787">
              <a:extLst>
                <a:ext uri="{FF2B5EF4-FFF2-40B4-BE49-F238E27FC236}">
                  <a16:creationId xmlns:a16="http://schemas.microsoft.com/office/drawing/2014/main" id="{A0974212-E6FE-9940-9702-5C51DBBAAF7E}"/>
                </a:ext>
              </a:extLst>
            </p:cNvPr>
            <p:cNvGrpSpPr>
              <a:grpSpLocks/>
            </p:cNvGrpSpPr>
            <p:nvPr/>
          </p:nvGrpSpPr>
          <p:grpSpPr bwMode="auto">
            <a:xfrm>
              <a:off x="1900" y="2566"/>
              <a:ext cx="1536" cy="206"/>
              <a:chOff x="3216" y="2304"/>
              <a:chExt cx="3264" cy="432"/>
            </a:xfrm>
          </p:grpSpPr>
          <p:grpSp>
            <p:nvGrpSpPr>
              <p:cNvPr id="53577" name="Group 788">
                <a:extLst>
                  <a:ext uri="{FF2B5EF4-FFF2-40B4-BE49-F238E27FC236}">
                    <a16:creationId xmlns:a16="http://schemas.microsoft.com/office/drawing/2014/main" id="{9DD7ED7B-C58D-C94A-AE69-91B23AA34F38}"/>
                  </a:ext>
                </a:extLst>
              </p:cNvPr>
              <p:cNvGrpSpPr>
                <a:grpSpLocks/>
              </p:cNvGrpSpPr>
              <p:nvPr/>
            </p:nvGrpSpPr>
            <p:grpSpPr bwMode="auto">
              <a:xfrm>
                <a:off x="3216" y="2304"/>
                <a:ext cx="384" cy="432"/>
                <a:chOff x="3984" y="2784"/>
                <a:chExt cx="384" cy="432"/>
              </a:xfrm>
            </p:grpSpPr>
            <p:sp>
              <p:nvSpPr>
                <p:cNvPr id="53638" name="Rectangle 789">
                  <a:extLst>
                    <a:ext uri="{FF2B5EF4-FFF2-40B4-BE49-F238E27FC236}">
                      <a16:creationId xmlns:a16="http://schemas.microsoft.com/office/drawing/2014/main" id="{1F42F95E-06B5-D84B-94A3-1EA40BAB1F45}"/>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39" name="Line 790">
                  <a:extLst>
                    <a:ext uri="{FF2B5EF4-FFF2-40B4-BE49-F238E27FC236}">
                      <a16:creationId xmlns:a16="http://schemas.microsoft.com/office/drawing/2014/main" id="{5FC13430-6273-934E-B00D-FAEB9B178F21}"/>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0" name="Line 791">
                  <a:extLst>
                    <a:ext uri="{FF2B5EF4-FFF2-40B4-BE49-F238E27FC236}">
                      <a16:creationId xmlns:a16="http://schemas.microsoft.com/office/drawing/2014/main" id="{0676C804-0611-3D4C-B5F5-1560E6088EEC}"/>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1" name="Line 792">
                  <a:extLst>
                    <a:ext uri="{FF2B5EF4-FFF2-40B4-BE49-F238E27FC236}">
                      <a16:creationId xmlns:a16="http://schemas.microsoft.com/office/drawing/2014/main" id="{279629C0-0A76-CD4D-B658-EDA7599155DF}"/>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2" name="Line 793">
                  <a:extLst>
                    <a:ext uri="{FF2B5EF4-FFF2-40B4-BE49-F238E27FC236}">
                      <a16:creationId xmlns:a16="http://schemas.microsoft.com/office/drawing/2014/main" id="{8205106C-842C-4F4A-A998-20DA5553B9D1}"/>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3" name="Line 794">
                  <a:extLst>
                    <a:ext uri="{FF2B5EF4-FFF2-40B4-BE49-F238E27FC236}">
                      <a16:creationId xmlns:a16="http://schemas.microsoft.com/office/drawing/2014/main" id="{A890E3C2-AF9F-3B48-BE34-FDC54A754CD1}"/>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4" name="Line 795">
                  <a:extLst>
                    <a:ext uri="{FF2B5EF4-FFF2-40B4-BE49-F238E27FC236}">
                      <a16:creationId xmlns:a16="http://schemas.microsoft.com/office/drawing/2014/main" id="{CD43A597-9CB6-1D4C-B8EE-0E2D7F151DA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5" name="Line 796">
                  <a:extLst>
                    <a:ext uri="{FF2B5EF4-FFF2-40B4-BE49-F238E27FC236}">
                      <a16:creationId xmlns:a16="http://schemas.microsoft.com/office/drawing/2014/main" id="{85F10752-91F2-EE43-840E-0530B173AE88}"/>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46" name="Line 797">
                  <a:extLst>
                    <a:ext uri="{FF2B5EF4-FFF2-40B4-BE49-F238E27FC236}">
                      <a16:creationId xmlns:a16="http://schemas.microsoft.com/office/drawing/2014/main" id="{537D8849-F954-4D4A-860C-5AD53B9C3914}"/>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78" name="Group 798">
                <a:extLst>
                  <a:ext uri="{FF2B5EF4-FFF2-40B4-BE49-F238E27FC236}">
                    <a16:creationId xmlns:a16="http://schemas.microsoft.com/office/drawing/2014/main" id="{3B4FA8AE-EB22-DF4A-9B2B-0BDE10DD0F79}"/>
                  </a:ext>
                </a:extLst>
              </p:cNvPr>
              <p:cNvGrpSpPr>
                <a:grpSpLocks/>
              </p:cNvGrpSpPr>
              <p:nvPr/>
            </p:nvGrpSpPr>
            <p:grpSpPr bwMode="auto">
              <a:xfrm>
                <a:off x="3696" y="2304"/>
                <a:ext cx="384" cy="432"/>
                <a:chOff x="3984" y="2784"/>
                <a:chExt cx="384" cy="432"/>
              </a:xfrm>
            </p:grpSpPr>
            <p:sp>
              <p:nvSpPr>
                <p:cNvPr id="53629" name="Rectangle 799">
                  <a:extLst>
                    <a:ext uri="{FF2B5EF4-FFF2-40B4-BE49-F238E27FC236}">
                      <a16:creationId xmlns:a16="http://schemas.microsoft.com/office/drawing/2014/main" id="{F7721992-4A20-1E44-9095-D420EFA41C3D}"/>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30" name="Line 800">
                  <a:extLst>
                    <a:ext uri="{FF2B5EF4-FFF2-40B4-BE49-F238E27FC236}">
                      <a16:creationId xmlns:a16="http://schemas.microsoft.com/office/drawing/2014/main" id="{446F247C-A263-F649-BD1B-57A3CADD5A7F}"/>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1" name="Line 801">
                  <a:extLst>
                    <a:ext uri="{FF2B5EF4-FFF2-40B4-BE49-F238E27FC236}">
                      <a16:creationId xmlns:a16="http://schemas.microsoft.com/office/drawing/2014/main" id="{1C5E8F15-3223-2E4D-8808-89DBF78BD6D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2" name="Line 802">
                  <a:extLst>
                    <a:ext uri="{FF2B5EF4-FFF2-40B4-BE49-F238E27FC236}">
                      <a16:creationId xmlns:a16="http://schemas.microsoft.com/office/drawing/2014/main" id="{4E6CD399-FFBC-CA41-A188-0FA785EC0A18}"/>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3" name="Line 803">
                  <a:extLst>
                    <a:ext uri="{FF2B5EF4-FFF2-40B4-BE49-F238E27FC236}">
                      <a16:creationId xmlns:a16="http://schemas.microsoft.com/office/drawing/2014/main" id="{379C8E20-8BC3-CB4D-9DCB-CBE5B42AACD7}"/>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4" name="Line 804">
                  <a:extLst>
                    <a:ext uri="{FF2B5EF4-FFF2-40B4-BE49-F238E27FC236}">
                      <a16:creationId xmlns:a16="http://schemas.microsoft.com/office/drawing/2014/main" id="{02E5E580-262F-1744-BDCB-CDB097815939}"/>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5" name="Line 805">
                  <a:extLst>
                    <a:ext uri="{FF2B5EF4-FFF2-40B4-BE49-F238E27FC236}">
                      <a16:creationId xmlns:a16="http://schemas.microsoft.com/office/drawing/2014/main" id="{904236C6-F360-4B44-8084-72294A8CE0D5}"/>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6" name="Line 806">
                  <a:extLst>
                    <a:ext uri="{FF2B5EF4-FFF2-40B4-BE49-F238E27FC236}">
                      <a16:creationId xmlns:a16="http://schemas.microsoft.com/office/drawing/2014/main" id="{670FEB06-A4B5-1049-9D1F-EB831C61DABE}"/>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37" name="Line 807">
                  <a:extLst>
                    <a:ext uri="{FF2B5EF4-FFF2-40B4-BE49-F238E27FC236}">
                      <a16:creationId xmlns:a16="http://schemas.microsoft.com/office/drawing/2014/main" id="{7E7DADA3-C782-0740-9017-15C5F64A5B2A}"/>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79" name="Group 808">
                <a:extLst>
                  <a:ext uri="{FF2B5EF4-FFF2-40B4-BE49-F238E27FC236}">
                    <a16:creationId xmlns:a16="http://schemas.microsoft.com/office/drawing/2014/main" id="{31E9C8C0-960B-FB4A-B794-939C90E694A2}"/>
                  </a:ext>
                </a:extLst>
              </p:cNvPr>
              <p:cNvGrpSpPr>
                <a:grpSpLocks/>
              </p:cNvGrpSpPr>
              <p:nvPr/>
            </p:nvGrpSpPr>
            <p:grpSpPr bwMode="auto">
              <a:xfrm>
                <a:off x="4176" y="2304"/>
                <a:ext cx="384" cy="432"/>
                <a:chOff x="3984" y="2784"/>
                <a:chExt cx="384" cy="432"/>
              </a:xfrm>
            </p:grpSpPr>
            <p:sp>
              <p:nvSpPr>
                <p:cNvPr id="53620" name="Rectangle 809">
                  <a:extLst>
                    <a:ext uri="{FF2B5EF4-FFF2-40B4-BE49-F238E27FC236}">
                      <a16:creationId xmlns:a16="http://schemas.microsoft.com/office/drawing/2014/main" id="{DBB13C0F-9C09-0640-BA68-045C138D8A0D}"/>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21" name="Line 810">
                  <a:extLst>
                    <a:ext uri="{FF2B5EF4-FFF2-40B4-BE49-F238E27FC236}">
                      <a16:creationId xmlns:a16="http://schemas.microsoft.com/office/drawing/2014/main" id="{8D2252BF-922E-B24E-A35A-0182B793F6D4}"/>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2" name="Line 811">
                  <a:extLst>
                    <a:ext uri="{FF2B5EF4-FFF2-40B4-BE49-F238E27FC236}">
                      <a16:creationId xmlns:a16="http://schemas.microsoft.com/office/drawing/2014/main" id="{DFC3DBC5-5189-7043-8C05-297042B5381E}"/>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3" name="Line 812">
                  <a:extLst>
                    <a:ext uri="{FF2B5EF4-FFF2-40B4-BE49-F238E27FC236}">
                      <a16:creationId xmlns:a16="http://schemas.microsoft.com/office/drawing/2014/main" id="{3D83A5CA-4D8D-FE40-ADB6-977ADAC72BD0}"/>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4" name="Line 813">
                  <a:extLst>
                    <a:ext uri="{FF2B5EF4-FFF2-40B4-BE49-F238E27FC236}">
                      <a16:creationId xmlns:a16="http://schemas.microsoft.com/office/drawing/2014/main" id="{478CA7A4-2072-E14F-B9AE-10212F56EF4C}"/>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5" name="Line 814">
                  <a:extLst>
                    <a:ext uri="{FF2B5EF4-FFF2-40B4-BE49-F238E27FC236}">
                      <a16:creationId xmlns:a16="http://schemas.microsoft.com/office/drawing/2014/main" id="{0AD2C4FA-8A66-8A45-9B99-70E10AF12FF0}"/>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6" name="Line 815">
                  <a:extLst>
                    <a:ext uri="{FF2B5EF4-FFF2-40B4-BE49-F238E27FC236}">
                      <a16:creationId xmlns:a16="http://schemas.microsoft.com/office/drawing/2014/main" id="{9750FF2D-757B-6A4F-B0EA-1129700C319A}"/>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7" name="Line 816">
                  <a:extLst>
                    <a:ext uri="{FF2B5EF4-FFF2-40B4-BE49-F238E27FC236}">
                      <a16:creationId xmlns:a16="http://schemas.microsoft.com/office/drawing/2014/main" id="{6A6B3CC6-6F8B-6D48-92EB-6ADFDF5FBA14}"/>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28" name="Line 817">
                  <a:extLst>
                    <a:ext uri="{FF2B5EF4-FFF2-40B4-BE49-F238E27FC236}">
                      <a16:creationId xmlns:a16="http://schemas.microsoft.com/office/drawing/2014/main" id="{4EC94A93-0FE3-DF4C-BEB6-D2F8258CFEA4}"/>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80" name="Group 818">
                <a:extLst>
                  <a:ext uri="{FF2B5EF4-FFF2-40B4-BE49-F238E27FC236}">
                    <a16:creationId xmlns:a16="http://schemas.microsoft.com/office/drawing/2014/main" id="{D3DD70BD-5996-BF4B-8FA2-1B24FEE6AE4A}"/>
                  </a:ext>
                </a:extLst>
              </p:cNvPr>
              <p:cNvGrpSpPr>
                <a:grpSpLocks/>
              </p:cNvGrpSpPr>
              <p:nvPr/>
            </p:nvGrpSpPr>
            <p:grpSpPr bwMode="auto">
              <a:xfrm>
                <a:off x="4656" y="2304"/>
                <a:ext cx="384" cy="432"/>
                <a:chOff x="3984" y="2784"/>
                <a:chExt cx="384" cy="432"/>
              </a:xfrm>
            </p:grpSpPr>
            <p:sp>
              <p:nvSpPr>
                <p:cNvPr id="53611" name="Rectangle 819">
                  <a:extLst>
                    <a:ext uri="{FF2B5EF4-FFF2-40B4-BE49-F238E27FC236}">
                      <a16:creationId xmlns:a16="http://schemas.microsoft.com/office/drawing/2014/main" id="{33D6B42F-B9F0-F941-8EBA-6A36DFD2692A}"/>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12" name="Line 820">
                  <a:extLst>
                    <a:ext uri="{FF2B5EF4-FFF2-40B4-BE49-F238E27FC236}">
                      <a16:creationId xmlns:a16="http://schemas.microsoft.com/office/drawing/2014/main" id="{22305D86-9BB2-2841-8D35-B84D4A21678B}"/>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3" name="Line 821">
                  <a:extLst>
                    <a:ext uri="{FF2B5EF4-FFF2-40B4-BE49-F238E27FC236}">
                      <a16:creationId xmlns:a16="http://schemas.microsoft.com/office/drawing/2014/main" id="{E7BE52FA-8119-984B-9019-CA66EBE1186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4" name="Line 822">
                  <a:extLst>
                    <a:ext uri="{FF2B5EF4-FFF2-40B4-BE49-F238E27FC236}">
                      <a16:creationId xmlns:a16="http://schemas.microsoft.com/office/drawing/2014/main" id="{4FC9287E-10C3-0B43-B107-16FDF40A1502}"/>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5" name="Line 823">
                  <a:extLst>
                    <a:ext uri="{FF2B5EF4-FFF2-40B4-BE49-F238E27FC236}">
                      <a16:creationId xmlns:a16="http://schemas.microsoft.com/office/drawing/2014/main" id="{40EAFBB3-81E9-004A-B931-51E994982C9C}"/>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6" name="Line 824">
                  <a:extLst>
                    <a:ext uri="{FF2B5EF4-FFF2-40B4-BE49-F238E27FC236}">
                      <a16:creationId xmlns:a16="http://schemas.microsoft.com/office/drawing/2014/main" id="{E25B9A5D-299E-9F4E-A571-F79FBA9A70FB}"/>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7" name="Line 825">
                  <a:extLst>
                    <a:ext uri="{FF2B5EF4-FFF2-40B4-BE49-F238E27FC236}">
                      <a16:creationId xmlns:a16="http://schemas.microsoft.com/office/drawing/2014/main" id="{33C09A49-5856-B246-8A7E-6E1AC336315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8" name="Line 826">
                  <a:extLst>
                    <a:ext uri="{FF2B5EF4-FFF2-40B4-BE49-F238E27FC236}">
                      <a16:creationId xmlns:a16="http://schemas.microsoft.com/office/drawing/2014/main" id="{1813829E-33BD-D44B-9EE9-D202570211DB}"/>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9" name="Line 827">
                  <a:extLst>
                    <a:ext uri="{FF2B5EF4-FFF2-40B4-BE49-F238E27FC236}">
                      <a16:creationId xmlns:a16="http://schemas.microsoft.com/office/drawing/2014/main" id="{871202B0-6D9E-E64D-8BCF-D624390ADBEA}"/>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81" name="Group 828">
                <a:extLst>
                  <a:ext uri="{FF2B5EF4-FFF2-40B4-BE49-F238E27FC236}">
                    <a16:creationId xmlns:a16="http://schemas.microsoft.com/office/drawing/2014/main" id="{BE044FA6-FC8B-AF41-AF9F-F4C5931B6C5F}"/>
                  </a:ext>
                </a:extLst>
              </p:cNvPr>
              <p:cNvGrpSpPr>
                <a:grpSpLocks/>
              </p:cNvGrpSpPr>
              <p:nvPr/>
            </p:nvGrpSpPr>
            <p:grpSpPr bwMode="auto">
              <a:xfrm>
                <a:off x="5136" y="2304"/>
                <a:ext cx="384" cy="432"/>
                <a:chOff x="3984" y="2784"/>
                <a:chExt cx="384" cy="432"/>
              </a:xfrm>
            </p:grpSpPr>
            <p:sp>
              <p:nvSpPr>
                <p:cNvPr id="53602" name="Rectangle 829">
                  <a:extLst>
                    <a:ext uri="{FF2B5EF4-FFF2-40B4-BE49-F238E27FC236}">
                      <a16:creationId xmlns:a16="http://schemas.microsoft.com/office/drawing/2014/main" id="{7255A217-B2ED-4E42-B087-A99E5AD6A5BB}"/>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603" name="Line 830">
                  <a:extLst>
                    <a:ext uri="{FF2B5EF4-FFF2-40B4-BE49-F238E27FC236}">
                      <a16:creationId xmlns:a16="http://schemas.microsoft.com/office/drawing/2014/main" id="{FFEBE064-DCE7-2046-9E2E-0696848DB7D4}"/>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4" name="Line 831">
                  <a:extLst>
                    <a:ext uri="{FF2B5EF4-FFF2-40B4-BE49-F238E27FC236}">
                      <a16:creationId xmlns:a16="http://schemas.microsoft.com/office/drawing/2014/main" id="{CFCD0812-61DF-C740-8B18-2A9F286A3589}"/>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5" name="Line 832">
                  <a:extLst>
                    <a:ext uri="{FF2B5EF4-FFF2-40B4-BE49-F238E27FC236}">
                      <a16:creationId xmlns:a16="http://schemas.microsoft.com/office/drawing/2014/main" id="{4ED030C8-1007-CD48-B9ED-5BF7C28D77D1}"/>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6" name="Line 833">
                  <a:extLst>
                    <a:ext uri="{FF2B5EF4-FFF2-40B4-BE49-F238E27FC236}">
                      <a16:creationId xmlns:a16="http://schemas.microsoft.com/office/drawing/2014/main" id="{795DCBA8-B58A-A74D-875F-ADBB3C51F2A9}"/>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7" name="Line 834">
                  <a:extLst>
                    <a:ext uri="{FF2B5EF4-FFF2-40B4-BE49-F238E27FC236}">
                      <a16:creationId xmlns:a16="http://schemas.microsoft.com/office/drawing/2014/main" id="{BCF445E7-5CF1-7F43-88AD-180C4336BD91}"/>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8" name="Line 835">
                  <a:extLst>
                    <a:ext uri="{FF2B5EF4-FFF2-40B4-BE49-F238E27FC236}">
                      <a16:creationId xmlns:a16="http://schemas.microsoft.com/office/drawing/2014/main" id="{E2EBF9AC-2DBD-A947-ADC1-578C89C9D9FD}"/>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9" name="Line 836">
                  <a:extLst>
                    <a:ext uri="{FF2B5EF4-FFF2-40B4-BE49-F238E27FC236}">
                      <a16:creationId xmlns:a16="http://schemas.microsoft.com/office/drawing/2014/main" id="{C76CD193-FAFD-C242-9B1E-73B2E94E6749}"/>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10" name="Line 837">
                  <a:extLst>
                    <a:ext uri="{FF2B5EF4-FFF2-40B4-BE49-F238E27FC236}">
                      <a16:creationId xmlns:a16="http://schemas.microsoft.com/office/drawing/2014/main" id="{B7749A52-5C91-DA43-AB66-0774231FE190}"/>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82" name="Group 838">
                <a:extLst>
                  <a:ext uri="{FF2B5EF4-FFF2-40B4-BE49-F238E27FC236}">
                    <a16:creationId xmlns:a16="http://schemas.microsoft.com/office/drawing/2014/main" id="{6B9285A5-6E73-A345-A2BF-EEF4A808622F}"/>
                  </a:ext>
                </a:extLst>
              </p:cNvPr>
              <p:cNvGrpSpPr>
                <a:grpSpLocks/>
              </p:cNvGrpSpPr>
              <p:nvPr/>
            </p:nvGrpSpPr>
            <p:grpSpPr bwMode="auto">
              <a:xfrm>
                <a:off x="5616" y="2304"/>
                <a:ext cx="384" cy="432"/>
                <a:chOff x="3984" y="2784"/>
                <a:chExt cx="384" cy="432"/>
              </a:xfrm>
            </p:grpSpPr>
            <p:sp>
              <p:nvSpPr>
                <p:cNvPr id="53593" name="Rectangle 839">
                  <a:extLst>
                    <a:ext uri="{FF2B5EF4-FFF2-40B4-BE49-F238E27FC236}">
                      <a16:creationId xmlns:a16="http://schemas.microsoft.com/office/drawing/2014/main" id="{025C2C26-6951-3445-8E0F-3ADC5D382C20}"/>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94" name="Line 840">
                  <a:extLst>
                    <a:ext uri="{FF2B5EF4-FFF2-40B4-BE49-F238E27FC236}">
                      <a16:creationId xmlns:a16="http://schemas.microsoft.com/office/drawing/2014/main" id="{DCCDB8AF-46F7-CA4D-8ACB-05AAAAE04A14}"/>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5" name="Line 841">
                  <a:extLst>
                    <a:ext uri="{FF2B5EF4-FFF2-40B4-BE49-F238E27FC236}">
                      <a16:creationId xmlns:a16="http://schemas.microsoft.com/office/drawing/2014/main" id="{1936AB91-4E73-534E-889C-502691CA6340}"/>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6" name="Line 842">
                  <a:extLst>
                    <a:ext uri="{FF2B5EF4-FFF2-40B4-BE49-F238E27FC236}">
                      <a16:creationId xmlns:a16="http://schemas.microsoft.com/office/drawing/2014/main" id="{3741EA72-BCB8-2641-9BB4-CF9388732783}"/>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7" name="Line 843">
                  <a:extLst>
                    <a:ext uri="{FF2B5EF4-FFF2-40B4-BE49-F238E27FC236}">
                      <a16:creationId xmlns:a16="http://schemas.microsoft.com/office/drawing/2014/main" id="{D5157DFA-23FD-7E42-8A81-C0A302212B65}"/>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8" name="Line 844">
                  <a:extLst>
                    <a:ext uri="{FF2B5EF4-FFF2-40B4-BE49-F238E27FC236}">
                      <a16:creationId xmlns:a16="http://schemas.microsoft.com/office/drawing/2014/main" id="{19D5CEFA-79E1-F842-9BE3-C900D621676F}"/>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9" name="Line 845">
                  <a:extLst>
                    <a:ext uri="{FF2B5EF4-FFF2-40B4-BE49-F238E27FC236}">
                      <a16:creationId xmlns:a16="http://schemas.microsoft.com/office/drawing/2014/main" id="{DACE9201-4796-F442-BC9B-AE99718D10E2}"/>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0" name="Line 846">
                  <a:extLst>
                    <a:ext uri="{FF2B5EF4-FFF2-40B4-BE49-F238E27FC236}">
                      <a16:creationId xmlns:a16="http://schemas.microsoft.com/office/drawing/2014/main" id="{C640B504-2A96-7F40-9B87-C4E837A3B267}"/>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601" name="Line 847">
                  <a:extLst>
                    <a:ext uri="{FF2B5EF4-FFF2-40B4-BE49-F238E27FC236}">
                      <a16:creationId xmlns:a16="http://schemas.microsoft.com/office/drawing/2014/main" id="{46770A19-76E6-0F44-B71D-19D2726B77AD}"/>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83" name="Group 848">
                <a:extLst>
                  <a:ext uri="{FF2B5EF4-FFF2-40B4-BE49-F238E27FC236}">
                    <a16:creationId xmlns:a16="http://schemas.microsoft.com/office/drawing/2014/main" id="{CD37FD6A-09D7-BD40-BA65-F9A595DBA7C8}"/>
                  </a:ext>
                </a:extLst>
              </p:cNvPr>
              <p:cNvGrpSpPr>
                <a:grpSpLocks/>
              </p:cNvGrpSpPr>
              <p:nvPr/>
            </p:nvGrpSpPr>
            <p:grpSpPr bwMode="auto">
              <a:xfrm>
                <a:off x="6096" y="2304"/>
                <a:ext cx="384" cy="432"/>
                <a:chOff x="3984" y="2784"/>
                <a:chExt cx="384" cy="432"/>
              </a:xfrm>
            </p:grpSpPr>
            <p:sp>
              <p:nvSpPr>
                <p:cNvPr id="53584" name="Rectangle 849">
                  <a:extLst>
                    <a:ext uri="{FF2B5EF4-FFF2-40B4-BE49-F238E27FC236}">
                      <a16:creationId xmlns:a16="http://schemas.microsoft.com/office/drawing/2014/main" id="{A357554F-4A23-5449-A6D3-DED0D775DAD4}"/>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85" name="Line 850">
                  <a:extLst>
                    <a:ext uri="{FF2B5EF4-FFF2-40B4-BE49-F238E27FC236}">
                      <a16:creationId xmlns:a16="http://schemas.microsoft.com/office/drawing/2014/main" id="{C3AD698C-6254-F945-835E-360013143ACB}"/>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86" name="Line 851">
                  <a:extLst>
                    <a:ext uri="{FF2B5EF4-FFF2-40B4-BE49-F238E27FC236}">
                      <a16:creationId xmlns:a16="http://schemas.microsoft.com/office/drawing/2014/main" id="{39309F12-1CF5-C54C-A6D9-0C82CD0993D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87" name="Line 852">
                  <a:extLst>
                    <a:ext uri="{FF2B5EF4-FFF2-40B4-BE49-F238E27FC236}">
                      <a16:creationId xmlns:a16="http://schemas.microsoft.com/office/drawing/2014/main" id="{7A47F05F-92AE-9446-91B0-DFE4C754B7AA}"/>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88" name="Line 853">
                  <a:extLst>
                    <a:ext uri="{FF2B5EF4-FFF2-40B4-BE49-F238E27FC236}">
                      <a16:creationId xmlns:a16="http://schemas.microsoft.com/office/drawing/2014/main" id="{D1DD4363-A24F-BA47-95A0-6FC8FF4ECD4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89" name="Line 854">
                  <a:extLst>
                    <a:ext uri="{FF2B5EF4-FFF2-40B4-BE49-F238E27FC236}">
                      <a16:creationId xmlns:a16="http://schemas.microsoft.com/office/drawing/2014/main" id="{2D7DD9CC-FD59-5D48-AD66-B7098F5FE7E0}"/>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0" name="Line 855">
                  <a:extLst>
                    <a:ext uri="{FF2B5EF4-FFF2-40B4-BE49-F238E27FC236}">
                      <a16:creationId xmlns:a16="http://schemas.microsoft.com/office/drawing/2014/main" id="{D1E182B8-B61D-4848-ACD4-356050EE8ABD}"/>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1" name="Line 856">
                  <a:extLst>
                    <a:ext uri="{FF2B5EF4-FFF2-40B4-BE49-F238E27FC236}">
                      <a16:creationId xmlns:a16="http://schemas.microsoft.com/office/drawing/2014/main" id="{8B8DC1AE-9F0F-394B-AEDA-1894E832217C}"/>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92" name="Line 857">
                  <a:extLst>
                    <a:ext uri="{FF2B5EF4-FFF2-40B4-BE49-F238E27FC236}">
                      <a16:creationId xmlns:a16="http://schemas.microsoft.com/office/drawing/2014/main" id="{A230BDD9-0586-7F4E-A2D3-F50A0686D569}"/>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93" name="Group 858">
              <a:extLst>
                <a:ext uri="{FF2B5EF4-FFF2-40B4-BE49-F238E27FC236}">
                  <a16:creationId xmlns:a16="http://schemas.microsoft.com/office/drawing/2014/main" id="{B0A1D0A4-9197-D34B-8CD6-1BA68F8855AB}"/>
                </a:ext>
              </a:extLst>
            </p:cNvPr>
            <p:cNvGrpSpPr>
              <a:grpSpLocks/>
            </p:cNvGrpSpPr>
            <p:nvPr/>
          </p:nvGrpSpPr>
          <p:grpSpPr bwMode="auto">
            <a:xfrm>
              <a:off x="1900" y="2817"/>
              <a:ext cx="1536" cy="204"/>
              <a:chOff x="3216" y="2304"/>
              <a:chExt cx="3264" cy="432"/>
            </a:xfrm>
          </p:grpSpPr>
          <p:grpSp>
            <p:nvGrpSpPr>
              <p:cNvPr id="53507" name="Group 859">
                <a:extLst>
                  <a:ext uri="{FF2B5EF4-FFF2-40B4-BE49-F238E27FC236}">
                    <a16:creationId xmlns:a16="http://schemas.microsoft.com/office/drawing/2014/main" id="{92FBCBF2-922C-4F4B-BB2E-72A4EBC82319}"/>
                  </a:ext>
                </a:extLst>
              </p:cNvPr>
              <p:cNvGrpSpPr>
                <a:grpSpLocks/>
              </p:cNvGrpSpPr>
              <p:nvPr/>
            </p:nvGrpSpPr>
            <p:grpSpPr bwMode="auto">
              <a:xfrm>
                <a:off x="3216" y="2304"/>
                <a:ext cx="384" cy="432"/>
                <a:chOff x="3984" y="2784"/>
                <a:chExt cx="384" cy="432"/>
              </a:xfrm>
            </p:grpSpPr>
            <p:sp>
              <p:nvSpPr>
                <p:cNvPr id="53568" name="Rectangle 860">
                  <a:extLst>
                    <a:ext uri="{FF2B5EF4-FFF2-40B4-BE49-F238E27FC236}">
                      <a16:creationId xmlns:a16="http://schemas.microsoft.com/office/drawing/2014/main" id="{335CD3B6-EAAE-CF41-8F2C-8AE55B9AF64F}"/>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69" name="Line 861">
                  <a:extLst>
                    <a:ext uri="{FF2B5EF4-FFF2-40B4-BE49-F238E27FC236}">
                      <a16:creationId xmlns:a16="http://schemas.microsoft.com/office/drawing/2014/main" id="{BDEA7E85-E979-B544-A2A6-7AC5E97967DF}"/>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0" name="Line 862">
                  <a:extLst>
                    <a:ext uri="{FF2B5EF4-FFF2-40B4-BE49-F238E27FC236}">
                      <a16:creationId xmlns:a16="http://schemas.microsoft.com/office/drawing/2014/main" id="{D027CC6F-850B-F840-A0E1-E80A8EEFF81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1" name="Line 863">
                  <a:extLst>
                    <a:ext uri="{FF2B5EF4-FFF2-40B4-BE49-F238E27FC236}">
                      <a16:creationId xmlns:a16="http://schemas.microsoft.com/office/drawing/2014/main" id="{6B03EBD4-50A9-6F41-8897-BE1DC281A80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2" name="Line 864">
                  <a:extLst>
                    <a:ext uri="{FF2B5EF4-FFF2-40B4-BE49-F238E27FC236}">
                      <a16:creationId xmlns:a16="http://schemas.microsoft.com/office/drawing/2014/main" id="{A66E4088-5400-1E40-9704-15179437E2A0}"/>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3" name="Line 865">
                  <a:extLst>
                    <a:ext uri="{FF2B5EF4-FFF2-40B4-BE49-F238E27FC236}">
                      <a16:creationId xmlns:a16="http://schemas.microsoft.com/office/drawing/2014/main" id="{41AB7B2D-2052-FC49-8803-8AFD2E8DFA9F}"/>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4" name="Line 866">
                  <a:extLst>
                    <a:ext uri="{FF2B5EF4-FFF2-40B4-BE49-F238E27FC236}">
                      <a16:creationId xmlns:a16="http://schemas.microsoft.com/office/drawing/2014/main" id="{4E17BC8C-F4D0-FA49-B5EB-221A6D1DC36F}"/>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5" name="Line 867">
                  <a:extLst>
                    <a:ext uri="{FF2B5EF4-FFF2-40B4-BE49-F238E27FC236}">
                      <a16:creationId xmlns:a16="http://schemas.microsoft.com/office/drawing/2014/main" id="{2EA6CCE2-A60E-034E-9B63-936E433824DD}"/>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76" name="Line 868">
                  <a:extLst>
                    <a:ext uri="{FF2B5EF4-FFF2-40B4-BE49-F238E27FC236}">
                      <a16:creationId xmlns:a16="http://schemas.microsoft.com/office/drawing/2014/main" id="{BC42B708-A4D5-5040-9551-160FC7B872FB}"/>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08" name="Group 869">
                <a:extLst>
                  <a:ext uri="{FF2B5EF4-FFF2-40B4-BE49-F238E27FC236}">
                    <a16:creationId xmlns:a16="http://schemas.microsoft.com/office/drawing/2014/main" id="{C88B2AC7-B700-914E-94B7-430BB583F5F0}"/>
                  </a:ext>
                </a:extLst>
              </p:cNvPr>
              <p:cNvGrpSpPr>
                <a:grpSpLocks/>
              </p:cNvGrpSpPr>
              <p:nvPr/>
            </p:nvGrpSpPr>
            <p:grpSpPr bwMode="auto">
              <a:xfrm>
                <a:off x="3696" y="2304"/>
                <a:ext cx="384" cy="432"/>
                <a:chOff x="3984" y="2784"/>
                <a:chExt cx="384" cy="432"/>
              </a:xfrm>
            </p:grpSpPr>
            <p:sp>
              <p:nvSpPr>
                <p:cNvPr id="53559" name="Rectangle 870">
                  <a:extLst>
                    <a:ext uri="{FF2B5EF4-FFF2-40B4-BE49-F238E27FC236}">
                      <a16:creationId xmlns:a16="http://schemas.microsoft.com/office/drawing/2014/main" id="{8F5D501D-5B55-E544-AACA-F3F0EF9D22D1}"/>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60" name="Line 871">
                  <a:extLst>
                    <a:ext uri="{FF2B5EF4-FFF2-40B4-BE49-F238E27FC236}">
                      <a16:creationId xmlns:a16="http://schemas.microsoft.com/office/drawing/2014/main" id="{4F466AE1-141A-1A4F-B819-CAB39889775B}"/>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1" name="Line 872">
                  <a:extLst>
                    <a:ext uri="{FF2B5EF4-FFF2-40B4-BE49-F238E27FC236}">
                      <a16:creationId xmlns:a16="http://schemas.microsoft.com/office/drawing/2014/main" id="{C6A3975E-6D13-154A-85BB-03B6C130C3F8}"/>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2" name="Line 873">
                  <a:extLst>
                    <a:ext uri="{FF2B5EF4-FFF2-40B4-BE49-F238E27FC236}">
                      <a16:creationId xmlns:a16="http://schemas.microsoft.com/office/drawing/2014/main" id="{7C626155-31F9-B743-81CD-D5749E094986}"/>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3" name="Line 874">
                  <a:extLst>
                    <a:ext uri="{FF2B5EF4-FFF2-40B4-BE49-F238E27FC236}">
                      <a16:creationId xmlns:a16="http://schemas.microsoft.com/office/drawing/2014/main" id="{3D644C77-5274-4640-A7A3-54B698EB5672}"/>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4" name="Line 875">
                  <a:extLst>
                    <a:ext uri="{FF2B5EF4-FFF2-40B4-BE49-F238E27FC236}">
                      <a16:creationId xmlns:a16="http://schemas.microsoft.com/office/drawing/2014/main" id="{5E5FF9E3-CD6F-194B-98D1-DE4DDF22CA96}"/>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5" name="Line 876">
                  <a:extLst>
                    <a:ext uri="{FF2B5EF4-FFF2-40B4-BE49-F238E27FC236}">
                      <a16:creationId xmlns:a16="http://schemas.microsoft.com/office/drawing/2014/main" id="{E1276ACA-299F-8547-967B-DEFEF7EE2999}"/>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6" name="Line 877">
                  <a:extLst>
                    <a:ext uri="{FF2B5EF4-FFF2-40B4-BE49-F238E27FC236}">
                      <a16:creationId xmlns:a16="http://schemas.microsoft.com/office/drawing/2014/main" id="{001F0E35-27BC-4948-97A9-18701B685B6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67" name="Line 878">
                  <a:extLst>
                    <a:ext uri="{FF2B5EF4-FFF2-40B4-BE49-F238E27FC236}">
                      <a16:creationId xmlns:a16="http://schemas.microsoft.com/office/drawing/2014/main" id="{668FE712-ECE1-BF46-9EBF-EF31027C7027}"/>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09" name="Group 879">
                <a:extLst>
                  <a:ext uri="{FF2B5EF4-FFF2-40B4-BE49-F238E27FC236}">
                    <a16:creationId xmlns:a16="http://schemas.microsoft.com/office/drawing/2014/main" id="{2FEC5778-2EB4-FF4D-A7DA-44B025B7716F}"/>
                  </a:ext>
                </a:extLst>
              </p:cNvPr>
              <p:cNvGrpSpPr>
                <a:grpSpLocks/>
              </p:cNvGrpSpPr>
              <p:nvPr/>
            </p:nvGrpSpPr>
            <p:grpSpPr bwMode="auto">
              <a:xfrm>
                <a:off x="4176" y="2304"/>
                <a:ext cx="384" cy="432"/>
                <a:chOff x="3984" y="2784"/>
                <a:chExt cx="384" cy="432"/>
              </a:xfrm>
            </p:grpSpPr>
            <p:sp>
              <p:nvSpPr>
                <p:cNvPr id="53550" name="Rectangle 880">
                  <a:extLst>
                    <a:ext uri="{FF2B5EF4-FFF2-40B4-BE49-F238E27FC236}">
                      <a16:creationId xmlns:a16="http://schemas.microsoft.com/office/drawing/2014/main" id="{336ADCB7-180C-2C45-B789-F4CB0F168679}"/>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51" name="Line 881">
                  <a:extLst>
                    <a:ext uri="{FF2B5EF4-FFF2-40B4-BE49-F238E27FC236}">
                      <a16:creationId xmlns:a16="http://schemas.microsoft.com/office/drawing/2014/main" id="{C6D21B2C-684D-0B47-83D5-9341B5B318D6}"/>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2" name="Line 882">
                  <a:extLst>
                    <a:ext uri="{FF2B5EF4-FFF2-40B4-BE49-F238E27FC236}">
                      <a16:creationId xmlns:a16="http://schemas.microsoft.com/office/drawing/2014/main" id="{67ADE820-7861-ED42-B859-74D8E968A127}"/>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3" name="Line 883">
                  <a:extLst>
                    <a:ext uri="{FF2B5EF4-FFF2-40B4-BE49-F238E27FC236}">
                      <a16:creationId xmlns:a16="http://schemas.microsoft.com/office/drawing/2014/main" id="{126D0E60-0A33-0843-ACD7-7F59318FEE6D}"/>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4" name="Line 884">
                  <a:extLst>
                    <a:ext uri="{FF2B5EF4-FFF2-40B4-BE49-F238E27FC236}">
                      <a16:creationId xmlns:a16="http://schemas.microsoft.com/office/drawing/2014/main" id="{1B86B656-6697-D64E-AB18-46023C55013A}"/>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5" name="Line 885">
                  <a:extLst>
                    <a:ext uri="{FF2B5EF4-FFF2-40B4-BE49-F238E27FC236}">
                      <a16:creationId xmlns:a16="http://schemas.microsoft.com/office/drawing/2014/main" id="{B05D8AF0-B57A-C54B-96E2-51BED7EABD92}"/>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6" name="Line 886">
                  <a:extLst>
                    <a:ext uri="{FF2B5EF4-FFF2-40B4-BE49-F238E27FC236}">
                      <a16:creationId xmlns:a16="http://schemas.microsoft.com/office/drawing/2014/main" id="{A604E855-13E5-B749-82D1-9504918ABE03}"/>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7" name="Line 887">
                  <a:extLst>
                    <a:ext uri="{FF2B5EF4-FFF2-40B4-BE49-F238E27FC236}">
                      <a16:creationId xmlns:a16="http://schemas.microsoft.com/office/drawing/2014/main" id="{453855D8-1E2D-E14F-8F35-96125D419119}"/>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58" name="Line 888">
                  <a:extLst>
                    <a:ext uri="{FF2B5EF4-FFF2-40B4-BE49-F238E27FC236}">
                      <a16:creationId xmlns:a16="http://schemas.microsoft.com/office/drawing/2014/main" id="{AB94BAEB-42AD-4D42-82C3-A8BD2DB997EB}"/>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10" name="Group 889">
                <a:extLst>
                  <a:ext uri="{FF2B5EF4-FFF2-40B4-BE49-F238E27FC236}">
                    <a16:creationId xmlns:a16="http://schemas.microsoft.com/office/drawing/2014/main" id="{FC5A0116-8D9D-8543-B985-774EFA1806AC}"/>
                  </a:ext>
                </a:extLst>
              </p:cNvPr>
              <p:cNvGrpSpPr>
                <a:grpSpLocks/>
              </p:cNvGrpSpPr>
              <p:nvPr/>
            </p:nvGrpSpPr>
            <p:grpSpPr bwMode="auto">
              <a:xfrm>
                <a:off x="4656" y="2304"/>
                <a:ext cx="384" cy="432"/>
                <a:chOff x="3984" y="2784"/>
                <a:chExt cx="384" cy="432"/>
              </a:xfrm>
            </p:grpSpPr>
            <p:sp>
              <p:nvSpPr>
                <p:cNvPr id="53541" name="Rectangle 890">
                  <a:extLst>
                    <a:ext uri="{FF2B5EF4-FFF2-40B4-BE49-F238E27FC236}">
                      <a16:creationId xmlns:a16="http://schemas.microsoft.com/office/drawing/2014/main" id="{B1EF8543-65AD-7040-82C6-88683B14CE99}"/>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42" name="Line 891">
                  <a:extLst>
                    <a:ext uri="{FF2B5EF4-FFF2-40B4-BE49-F238E27FC236}">
                      <a16:creationId xmlns:a16="http://schemas.microsoft.com/office/drawing/2014/main" id="{246845C0-2966-2C4C-9034-140A4D1BD7FD}"/>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3" name="Line 892">
                  <a:extLst>
                    <a:ext uri="{FF2B5EF4-FFF2-40B4-BE49-F238E27FC236}">
                      <a16:creationId xmlns:a16="http://schemas.microsoft.com/office/drawing/2014/main" id="{076BD319-AB31-B248-A182-4269E1D30616}"/>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4" name="Line 893">
                  <a:extLst>
                    <a:ext uri="{FF2B5EF4-FFF2-40B4-BE49-F238E27FC236}">
                      <a16:creationId xmlns:a16="http://schemas.microsoft.com/office/drawing/2014/main" id="{64128AC0-A28B-1543-9B77-16D0E872E1AA}"/>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5" name="Line 894">
                  <a:extLst>
                    <a:ext uri="{FF2B5EF4-FFF2-40B4-BE49-F238E27FC236}">
                      <a16:creationId xmlns:a16="http://schemas.microsoft.com/office/drawing/2014/main" id="{FAAD176D-EB33-EC4A-8B26-E6946EA09B30}"/>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6" name="Line 895">
                  <a:extLst>
                    <a:ext uri="{FF2B5EF4-FFF2-40B4-BE49-F238E27FC236}">
                      <a16:creationId xmlns:a16="http://schemas.microsoft.com/office/drawing/2014/main" id="{64388422-BF97-AA44-A3FF-EE9611C173C9}"/>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7" name="Line 896">
                  <a:extLst>
                    <a:ext uri="{FF2B5EF4-FFF2-40B4-BE49-F238E27FC236}">
                      <a16:creationId xmlns:a16="http://schemas.microsoft.com/office/drawing/2014/main" id="{0A039B43-F16C-704E-A525-C6DAAB6C6D6A}"/>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8" name="Line 897">
                  <a:extLst>
                    <a:ext uri="{FF2B5EF4-FFF2-40B4-BE49-F238E27FC236}">
                      <a16:creationId xmlns:a16="http://schemas.microsoft.com/office/drawing/2014/main" id="{248046A8-9695-A045-8C06-26F492D7F6BF}"/>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9" name="Line 898">
                  <a:extLst>
                    <a:ext uri="{FF2B5EF4-FFF2-40B4-BE49-F238E27FC236}">
                      <a16:creationId xmlns:a16="http://schemas.microsoft.com/office/drawing/2014/main" id="{BE0AC054-3DA9-4D46-932F-EDCF9CF8173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11" name="Group 899">
                <a:extLst>
                  <a:ext uri="{FF2B5EF4-FFF2-40B4-BE49-F238E27FC236}">
                    <a16:creationId xmlns:a16="http://schemas.microsoft.com/office/drawing/2014/main" id="{8A751982-8746-7743-A33B-41016227FE1E}"/>
                  </a:ext>
                </a:extLst>
              </p:cNvPr>
              <p:cNvGrpSpPr>
                <a:grpSpLocks/>
              </p:cNvGrpSpPr>
              <p:nvPr/>
            </p:nvGrpSpPr>
            <p:grpSpPr bwMode="auto">
              <a:xfrm>
                <a:off x="5136" y="2304"/>
                <a:ext cx="384" cy="432"/>
                <a:chOff x="3984" y="2784"/>
                <a:chExt cx="384" cy="432"/>
              </a:xfrm>
            </p:grpSpPr>
            <p:sp>
              <p:nvSpPr>
                <p:cNvPr id="53532" name="Rectangle 900">
                  <a:extLst>
                    <a:ext uri="{FF2B5EF4-FFF2-40B4-BE49-F238E27FC236}">
                      <a16:creationId xmlns:a16="http://schemas.microsoft.com/office/drawing/2014/main" id="{7F01A811-F44C-F147-95D5-1919B2509E2A}"/>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33" name="Line 901">
                  <a:extLst>
                    <a:ext uri="{FF2B5EF4-FFF2-40B4-BE49-F238E27FC236}">
                      <a16:creationId xmlns:a16="http://schemas.microsoft.com/office/drawing/2014/main" id="{C26933D9-E573-874A-A3E9-C90BF55B7250}"/>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4" name="Line 902">
                  <a:extLst>
                    <a:ext uri="{FF2B5EF4-FFF2-40B4-BE49-F238E27FC236}">
                      <a16:creationId xmlns:a16="http://schemas.microsoft.com/office/drawing/2014/main" id="{F9B66755-4DBB-F44E-9EB9-C696DB22ABF8}"/>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5" name="Line 903">
                  <a:extLst>
                    <a:ext uri="{FF2B5EF4-FFF2-40B4-BE49-F238E27FC236}">
                      <a16:creationId xmlns:a16="http://schemas.microsoft.com/office/drawing/2014/main" id="{F15055B7-7CCB-4F40-9EFB-EF2C4F61959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6" name="Line 904">
                  <a:extLst>
                    <a:ext uri="{FF2B5EF4-FFF2-40B4-BE49-F238E27FC236}">
                      <a16:creationId xmlns:a16="http://schemas.microsoft.com/office/drawing/2014/main" id="{AD09DBC5-92FC-1845-A530-917A4AF2844A}"/>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7" name="Line 905">
                  <a:extLst>
                    <a:ext uri="{FF2B5EF4-FFF2-40B4-BE49-F238E27FC236}">
                      <a16:creationId xmlns:a16="http://schemas.microsoft.com/office/drawing/2014/main" id="{4B2BA93E-CB45-3749-9A71-A7B83703F2BB}"/>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8" name="Line 906">
                  <a:extLst>
                    <a:ext uri="{FF2B5EF4-FFF2-40B4-BE49-F238E27FC236}">
                      <a16:creationId xmlns:a16="http://schemas.microsoft.com/office/drawing/2014/main" id="{4CFF4DB9-A989-C242-9838-6A9B0D302FB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9" name="Line 907">
                  <a:extLst>
                    <a:ext uri="{FF2B5EF4-FFF2-40B4-BE49-F238E27FC236}">
                      <a16:creationId xmlns:a16="http://schemas.microsoft.com/office/drawing/2014/main" id="{D8659956-E9C0-274D-A71D-B2D5F1884597}"/>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40" name="Line 908">
                  <a:extLst>
                    <a:ext uri="{FF2B5EF4-FFF2-40B4-BE49-F238E27FC236}">
                      <a16:creationId xmlns:a16="http://schemas.microsoft.com/office/drawing/2014/main" id="{BBF56A91-866D-6D41-8E28-ABD8B39A253C}"/>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12" name="Group 909">
                <a:extLst>
                  <a:ext uri="{FF2B5EF4-FFF2-40B4-BE49-F238E27FC236}">
                    <a16:creationId xmlns:a16="http://schemas.microsoft.com/office/drawing/2014/main" id="{C0533864-3B5E-034A-A51B-F74739FAAA83}"/>
                  </a:ext>
                </a:extLst>
              </p:cNvPr>
              <p:cNvGrpSpPr>
                <a:grpSpLocks/>
              </p:cNvGrpSpPr>
              <p:nvPr/>
            </p:nvGrpSpPr>
            <p:grpSpPr bwMode="auto">
              <a:xfrm>
                <a:off x="5616" y="2304"/>
                <a:ext cx="384" cy="432"/>
                <a:chOff x="3984" y="2784"/>
                <a:chExt cx="384" cy="432"/>
              </a:xfrm>
            </p:grpSpPr>
            <p:sp>
              <p:nvSpPr>
                <p:cNvPr id="53523" name="Rectangle 910">
                  <a:extLst>
                    <a:ext uri="{FF2B5EF4-FFF2-40B4-BE49-F238E27FC236}">
                      <a16:creationId xmlns:a16="http://schemas.microsoft.com/office/drawing/2014/main" id="{483C5DDA-91C5-4540-A913-D68847A0536A}"/>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24" name="Line 911">
                  <a:extLst>
                    <a:ext uri="{FF2B5EF4-FFF2-40B4-BE49-F238E27FC236}">
                      <a16:creationId xmlns:a16="http://schemas.microsoft.com/office/drawing/2014/main" id="{5A04EAAA-7383-7E4D-B7DF-571F65ACDAB5}"/>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5" name="Line 912">
                  <a:extLst>
                    <a:ext uri="{FF2B5EF4-FFF2-40B4-BE49-F238E27FC236}">
                      <a16:creationId xmlns:a16="http://schemas.microsoft.com/office/drawing/2014/main" id="{8C0636E1-F63F-BE4B-BE32-6DDA35C7AE4C}"/>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6" name="Line 913">
                  <a:extLst>
                    <a:ext uri="{FF2B5EF4-FFF2-40B4-BE49-F238E27FC236}">
                      <a16:creationId xmlns:a16="http://schemas.microsoft.com/office/drawing/2014/main" id="{EB981F6E-861E-7744-914D-DCA63BF21981}"/>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7" name="Line 914">
                  <a:extLst>
                    <a:ext uri="{FF2B5EF4-FFF2-40B4-BE49-F238E27FC236}">
                      <a16:creationId xmlns:a16="http://schemas.microsoft.com/office/drawing/2014/main" id="{66D7BD94-881C-0A48-B3FC-C270F0DB9C1A}"/>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8" name="Line 915">
                  <a:extLst>
                    <a:ext uri="{FF2B5EF4-FFF2-40B4-BE49-F238E27FC236}">
                      <a16:creationId xmlns:a16="http://schemas.microsoft.com/office/drawing/2014/main" id="{06C96FE4-5530-4140-8EC4-872636C91805}"/>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9" name="Line 916">
                  <a:extLst>
                    <a:ext uri="{FF2B5EF4-FFF2-40B4-BE49-F238E27FC236}">
                      <a16:creationId xmlns:a16="http://schemas.microsoft.com/office/drawing/2014/main" id="{7E4E6BEF-5D81-194F-A37C-D952836C27A4}"/>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0" name="Line 917">
                  <a:extLst>
                    <a:ext uri="{FF2B5EF4-FFF2-40B4-BE49-F238E27FC236}">
                      <a16:creationId xmlns:a16="http://schemas.microsoft.com/office/drawing/2014/main" id="{80CE4C59-E002-644E-81C2-9F2EFA33FEC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31" name="Line 918">
                  <a:extLst>
                    <a:ext uri="{FF2B5EF4-FFF2-40B4-BE49-F238E27FC236}">
                      <a16:creationId xmlns:a16="http://schemas.microsoft.com/office/drawing/2014/main" id="{033B1A78-4FCC-2C4A-95D5-8F2524DABCBC}"/>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513" name="Group 919">
                <a:extLst>
                  <a:ext uri="{FF2B5EF4-FFF2-40B4-BE49-F238E27FC236}">
                    <a16:creationId xmlns:a16="http://schemas.microsoft.com/office/drawing/2014/main" id="{5AD0B61C-05B9-F447-A52F-819440382F54}"/>
                  </a:ext>
                </a:extLst>
              </p:cNvPr>
              <p:cNvGrpSpPr>
                <a:grpSpLocks/>
              </p:cNvGrpSpPr>
              <p:nvPr/>
            </p:nvGrpSpPr>
            <p:grpSpPr bwMode="auto">
              <a:xfrm>
                <a:off x="6096" y="2304"/>
                <a:ext cx="384" cy="432"/>
                <a:chOff x="3984" y="2784"/>
                <a:chExt cx="384" cy="432"/>
              </a:xfrm>
            </p:grpSpPr>
            <p:sp>
              <p:nvSpPr>
                <p:cNvPr id="53514" name="Rectangle 920">
                  <a:extLst>
                    <a:ext uri="{FF2B5EF4-FFF2-40B4-BE49-F238E27FC236}">
                      <a16:creationId xmlns:a16="http://schemas.microsoft.com/office/drawing/2014/main" id="{BA336A1A-D331-B24A-8C0D-8CA8B68BD884}"/>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515" name="Line 921">
                  <a:extLst>
                    <a:ext uri="{FF2B5EF4-FFF2-40B4-BE49-F238E27FC236}">
                      <a16:creationId xmlns:a16="http://schemas.microsoft.com/office/drawing/2014/main" id="{61362CCE-03D6-154E-803B-3096A4D930A3}"/>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16" name="Line 922">
                  <a:extLst>
                    <a:ext uri="{FF2B5EF4-FFF2-40B4-BE49-F238E27FC236}">
                      <a16:creationId xmlns:a16="http://schemas.microsoft.com/office/drawing/2014/main" id="{ECD56534-AE99-4742-ABDB-098D183E058C}"/>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17" name="Line 923">
                  <a:extLst>
                    <a:ext uri="{FF2B5EF4-FFF2-40B4-BE49-F238E27FC236}">
                      <a16:creationId xmlns:a16="http://schemas.microsoft.com/office/drawing/2014/main" id="{EE4EAE6C-A0E6-614F-ADD4-333EE9D7EA1A}"/>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18" name="Line 924">
                  <a:extLst>
                    <a:ext uri="{FF2B5EF4-FFF2-40B4-BE49-F238E27FC236}">
                      <a16:creationId xmlns:a16="http://schemas.microsoft.com/office/drawing/2014/main" id="{48C07B19-F8FB-944D-A062-FC6A389CF24B}"/>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19" name="Line 925">
                  <a:extLst>
                    <a:ext uri="{FF2B5EF4-FFF2-40B4-BE49-F238E27FC236}">
                      <a16:creationId xmlns:a16="http://schemas.microsoft.com/office/drawing/2014/main" id="{FD846537-2AA9-384F-9230-D80D6EC1AAA2}"/>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0" name="Line 926">
                  <a:extLst>
                    <a:ext uri="{FF2B5EF4-FFF2-40B4-BE49-F238E27FC236}">
                      <a16:creationId xmlns:a16="http://schemas.microsoft.com/office/drawing/2014/main" id="{DC14E566-6C03-4C43-953F-59411AD42DE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1" name="Line 927">
                  <a:extLst>
                    <a:ext uri="{FF2B5EF4-FFF2-40B4-BE49-F238E27FC236}">
                      <a16:creationId xmlns:a16="http://schemas.microsoft.com/office/drawing/2014/main" id="{4B1E975A-9C3A-6C4C-BA1E-FC40DB599E2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22" name="Line 928">
                  <a:extLst>
                    <a:ext uri="{FF2B5EF4-FFF2-40B4-BE49-F238E27FC236}">
                      <a16:creationId xmlns:a16="http://schemas.microsoft.com/office/drawing/2014/main" id="{7220DAAC-FABB-FB41-A404-9F4615182DAB}"/>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94" name="Group 929">
              <a:extLst>
                <a:ext uri="{FF2B5EF4-FFF2-40B4-BE49-F238E27FC236}">
                  <a16:creationId xmlns:a16="http://schemas.microsoft.com/office/drawing/2014/main" id="{E97F0345-E6B9-2545-AD2A-F6A116411418}"/>
                </a:ext>
              </a:extLst>
            </p:cNvPr>
            <p:cNvGrpSpPr>
              <a:grpSpLocks/>
            </p:cNvGrpSpPr>
            <p:nvPr/>
          </p:nvGrpSpPr>
          <p:grpSpPr bwMode="auto">
            <a:xfrm>
              <a:off x="1900" y="3065"/>
              <a:ext cx="1536" cy="206"/>
              <a:chOff x="3216" y="2304"/>
              <a:chExt cx="3264" cy="432"/>
            </a:xfrm>
          </p:grpSpPr>
          <p:grpSp>
            <p:nvGrpSpPr>
              <p:cNvPr id="53437" name="Group 930">
                <a:extLst>
                  <a:ext uri="{FF2B5EF4-FFF2-40B4-BE49-F238E27FC236}">
                    <a16:creationId xmlns:a16="http://schemas.microsoft.com/office/drawing/2014/main" id="{697371D9-4D34-7B41-A289-4B0057AB95CC}"/>
                  </a:ext>
                </a:extLst>
              </p:cNvPr>
              <p:cNvGrpSpPr>
                <a:grpSpLocks/>
              </p:cNvGrpSpPr>
              <p:nvPr/>
            </p:nvGrpSpPr>
            <p:grpSpPr bwMode="auto">
              <a:xfrm>
                <a:off x="3216" y="2304"/>
                <a:ext cx="384" cy="432"/>
                <a:chOff x="3984" y="2784"/>
                <a:chExt cx="384" cy="432"/>
              </a:xfrm>
            </p:grpSpPr>
            <p:sp>
              <p:nvSpPr>
                <p:cNvPr id="53498" name="Rectangle 931">
                  <a:extLst>
                    <a:ext uri="{FF2B5EF4-FFF2-40B4-BE49-F238E27FC236}">
                      <a16:creationId xmlns:a16="http://schemas.microsoft.com/office/drawing/2014/main" id="{B367907A-7CA0-1B45-B9FC-124F537BA518}"/>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99" name="Line 932">
                  <a:extLst>
                    <a:ext uri="{FF2B5EF4-FFF2-40B4-BE49-F238E27FC236}">
                      <a16:creationId xmlns:a16="http://schemas.microsoft.com/office/drawing/2014/main" id="{5BE18E30-FABB-A549-BC98-911416E580AE}"/>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0" name="Line 933">
                  <a:extLst>
                    <a:ext uri="{FF2B5EF4-FFF2-40B4-BE49-F238E27FC236}">
                      <a16:creationId xmlns:a16="http://schemas.microsoft.com/office/drawing/2014/main" id="{148295D2-9824-7749-A787-B5DD2B0DD5CA}"/>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1" name="Line 934">
                  <a:extLst>
                    <a:ext uri="{FF2B5EF4-FFF2-40B4-BE49-F238E27FC236}">
                      <a16:creationId xmlns:a16="http://schemas.microsoft.com/office/drawing/2014/main" id="{E676F2B3-B460-EA4D-96F9-707175D0566A}"/>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2" name="Line 935">
                  <a:extLst>
                    <a:ext uri="{FF2B5EF4-FFF2-40B4-BE49-F238E27FC236}">
                      <a16:creationId xmlns:a16="http://schemas.microsoft.com/office/drawing/2014/main" id="{239023DD-C45B-C644-BDCF-0A04AF64EE35}"/>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3" name="Line 936">
                  <a:extLst>
                    <a:ext uri="{FF2B5EF4-FFF2-40B4-BE49-F238E27FC236}">
                      <a16:creationId xmlns:a16="http://schemas.microsoft.com/office/drawing/2014/main" id="{0B25B708-48A5-8947-B88B-48FDC0F3244D}"/>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4" name="Line 937">
                  <a:extLst>
                    <a:ext uri="{FF2B5EF4-FFF2-40B4-BE49-F238E27FC236}">
                      <a16:creationId xmlns:a16="http://schemas.microsoft.com/office/drawing/2014/main" id="{22E5E88F-ACB7-0048-9C0C-8ACC6D8C57C1}"/>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5" name="Line 938">
                  <a:extLst>
                    <a:ext uri="{FF2B5EF4-FFF2-40B4-BE49-F238E27FC236}">
                      <a16:creationId xmlns:a16="http://schemas.microsoft.com/office/drawing/2014/main" id="{E8874290-BA41-4347-97C3-C8C1289075FA}"/>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506" name="Line 939">
                  <a:extLst>
                    <a:ext uri="{FF2B5EF4-FFF2-40B4-BE49-F238E27FC236}">
                      <a16:creationId xmlns:a16="http://schemas.microsoft.com/office/drawing/2014/main" id="{164FE424-A9BF-1A40-B839-258E6EC2158F}"/>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438" name="Group 940">
                <a:extLst>
                  <a:ext uri="{FF2B5EF4-FFF2-40B4-BE49-F238E27FC236}">
                    <a16:creationId xmlns:a16="http://schemas.microsoft.com/office/drawing/2014/main" id="{C06A9CAC-68BA-0B43-82A6-FD161EAB8BD2}"/>
                  </a:ext>
                </a:extLst>
              </p:cNvPr>
              <p:cNvGrpSpPr>
                <a:grpSpLocks/>
              </p:cNvGrpSpPr>
              <p:nvPr/>
            </p:nvGrpSpPr>
            <p:grpSpPr bwMode="auto">
              <a:xfrm>
                <a:off x="3696" y="2304"/>
                <a:ext cx="384" cy="432"/>
                <a:chOff x="3984" y="2784"/>
                <a:chExt cx="384" cy="432"/>
              </a:xfrm>
            </p:grpSpPr>
            <p:sp>
              <p:nvSpPr>
                <p:cNvPr id="53489" name="Rectangle 941">
                  <a:extLst>
                    <a:ext uri="{FF2B5EF4-FFF2-40B4-BE49-F238E27FC236}">
                      <a16:creationId xmlns:a16="http://schemas.microsoft.com/office/drawing/2014/main" id="{624BE95B-39DA-BD4F-A216-590EEDD4A8AE}"/>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90" name="Line 942">
                  <a:extLst>
                    <a:ext uri="{FF2B5EF4-FFF2-40B4-BE49-F238E27FC236}">
                      <a16:creationId xmlns:a16="http://schemas.microsoft.com/office/drawing/2014/main" id="{C85FE487-F5AA-674C-B7A0-C1E0E6488EC2}"/>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1" name="Line 943">
                  <a:extLst>
                    <a:ext uri="{FF2B5EF4-FFF2-40B4-BE49-F238E27FC236}">
                      <a16:creationId xmlns:a16="http://schemas.microsoft.com/office/drawing/2014/main" id="{931D07FD-F2F8-BD4E-94C6-147AE648635C}"/>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2" name="Line 944">
                  <a:extLst>
                    <a:ext uri="{FF2B5EF4-FFF2-40B4-BE49-F238E27FC236}">
                      <a16:creationId xmlns:a16="http://schemas.microsoft.com/office/drawing/2014/main" id="{CC17DBB9-E251-BE42-A8BE-10D247DC3273}"/>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3" name="Line 945">
                  <a:extLst>
                    <a:ext uri="{FF2B5EF4-FFF2-40B4-BE49-F238E27FC236}">
                      <a16:creationId xmlns:a16="http://schemas.microsoft.com/office/drawing/2014/main" id="{5240BA05-EEE9-EB4F-B969-91565BF4FD34}"/>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4" name="Line 946">
                  <a:extLst>
                    <a:ext uri="{FF2B5EF4-FFF2-40B4-BE49-F238E27FC236}">
                      <a16:creationId xmlns:a16="http://schemas.microsoft.com/office/drawing/2014/main" id="{FECF6C2E-3360-014D-93CA-61DB8BB1309E}"/>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5" name="Line 947">
                  <a:extLst>
                    <a:ext uri="{FF2B5EF4-FFF2-40B4-BE49-F238E27FC236}">
                      <a16:creationId xmlns:a16="http://schemas.microsoft.com/office/drawing/2014/main" id="{F90AFD8E-8EE7-7941-9E9A-7AA9C677095A}"/>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6" name="Line 948">
                  <a:extLst>
                    <a:ext uri="{FF2B5EF4-FFF2-40B4-BE49-F238E27FC236}">
                      <a16:creationId xmlns:a16="http://schemas.microsoft.com/office/drawing/2014/main" id="{3486256C-99AE-7045-B8BA-EEA3BC7C1647}"/>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97" name="Line 949">
                  <a:extLst>
                    <a:ext uri="{FF2B5EF4-FFF2-40B4-BE49-F238E27FC236}">
                      <a16:creationId xmlns:a16="http://schemas.microsoft.com/office/drawing/2014/main" id="{8618C129-D8B5-6640-922F-2DB539B8B17E}"/>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439" name="Group 950">
                <a:extLst>
                  <a:ext uri="{FF2B5EF4-FFF2-40B4-BE49-F238E27FC236}">
                    <a16:creationId xmlns:a16="http://schemas.microsoft.com/office/drawing/2014/main" id="{676B85B1-762B-9E4A-AF3E-6C0435D5AABE}"/>
                  </a:ext>
                </a:extLst>
              </p:cNvPr>
              <p:cNvGrpSpPr>
                <a:grpSpLocks/>
              </p:cNvGrpSpPr>
              <p:nvPr/>
            </p:nvGrpSpPr>
            <p:grpSpPr bwMode="auto">
              <a:xfrm>
                <a:off x="4176" y="2304"/>
                <a:ext cx="384" cy="432"/>
                <a:chOff x="3984" y="2784"/>
                <a:chExt cx="384" cy="432"/>
              </a:xfrm>
            </p:grpSpPr>
            <p:sp>
              <p:nvSpPr>
                <p:cNvPr id="53480" name="Rectangle 951">
                  <a:extLst>
                    <a:ext uri="{FF2B5EF4-FFF2-40B4-BE49-F238E27FC236}">
                      <a16:creationId xmlns:a16="http://schemas.microsoft.com/office/drawing/2014/main" id="{3874F5A6-FD0B-5F4E-8550-71CEF6BB8E6E}"/>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81" name="Line 952">
                  <a:extLst>
                    <a:ext uri="{FF2B5EF4-FFF2-40B4-BE49-F238E27FC236}">
                      <a16:creationId xmlns:a16="http://schemas.microsoft.com/office/drawing/2014/main" id="{AABF3C8E-1A1C-8647-93FE-43775985B3EC}"/>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2" name="Line 953">
                  <a:extLst>
                    <a:ext uri="{FF2B5EF4-FFF2-40B4-BE49-F238E27FC236}">
                      <a16:creationId xmlns:a16="http://schemas.microsoft.com/office/drawing/2014/main" id="{2079A65C-5CCD-2B4A-90D4-B6AC7F81693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3" name="Line 954">
                  <a:extLst>
                    <a:ext uri="{FF2B5EF4-FFF2-40B4-BE49-F238E27FC236}">
                      <a16:creationId xmlns:a16="http://schemas.microsoft.com/office/drawing/2014/main" id="{C8769B0B-706F-4341-B53A-43A1686BA1D1}"/>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4" name="Line 955">
                  <a:extLst>
                    <a:ext uri="{FF2B5EF4-FFF2-40B4-BE49-F238E27FC236}">
                      <a16:creationId xmlns:a16="http://schemas.microsoft.com/office/drawing/2014/main" id="{33AAB92C-E7B2-DF49-9DFF-029A2889EF86}"/>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5" name="Line 956">
                  <a:extLst>
                    <a:ext uri="{FF2B5EF4-FFF2-40B4-BE49-F238E27FC236}">
                      <a16:creationId xmlns:a16="http://schemas.microsoft.com/office/drawing/2014/main" id="{6597BBA7-2E8B-7B45-8F82-E7EA4D71485C}"/>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6" name="Line 957">
                  <a:extLst>
                    <a:ext uri="{FF2B5EF4-FFF2-40B4-BE49-F238E27FC236}">
                      <a16:creationId xmlns:a16="http://schemas.microsoft.com/office/drawing/2014/main" id="{1CCB35ED-5079-D647-A55D-70E8E2660E84}"/>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7" name="Line 958">
                  <a:extLst>
                    <a:ext uri="{FF2B5EF4-FFF2-40B4-BE49-F238E27FC236}">
                      <a16:creationId xmlns:a16="http://schemas.microsoft.com/office/drawing/2014/main" id="{8999FA60-2651-7148-9D13-E866D9565227}"/>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88" name="Line 959">
                  <a:extLst>
                    <a:ext uri="{FF2B5EF4-FFF2-40B4-BE49-F238E27FC236}">
                      <a16:creationId xmlns:a16="http://schemas.microsoft.com/office/drawing/2014/main" id="{4BEE1881-575F-4C4D-9855-6D7CB7880F0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440" name="Group 960">
                <a:extLst>
                  <a:ext uri="{FF2B5EF4-FFF2-40B4-BE49-F238E27FC236}">
                    <a16:creationId xmlns:a16="http://schemas.microsoft.com/office/drawing/2014/main" id="{949B52EF-79CE-A04E-A768-A4CCF11B66F1}"/>
                  </a:ext>
                </a:extLst>
              </p:cNvPr>
              <p:cNvGrpSpPr>
                <a:grpSpLocks/>
              </p:cNvGrpSpPr>
              <p:nvPr/>
            </p:nvGrpSpPr>
            <p:grpSpPr bwMode="auto">
              <a:xfrm>
                <a:off x="4656" y="2304"/>
                <a:ext cx="384" cy="432"/>
                <a:chOff x="3984" y="2784"/>
                <a:chExt cx="384" cy="432"/>
              </a:xfrm>
            </p:grpSpPr>
            <p:sp>
              <p:nvSpPr>
                <p:cNvPr id="53471" name="Rectangle 961">
                  <a:extLst>
                    <a:ext uri="{FF2B5EF4-FFF2-40B4-BE49-F238E27FC236}">
                      <a16:creationId xmlns:a16="http://schemas.microsoft.com/office/drawing/2014/main" id="{D8C1B6DA-2885-0941-B5D3-5E9B2F508A1A}"/>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72" name="Line 962">
                  <a:extLst>
                    <a:ext uri="{FF2B5EF4-FFF2-40B4-BE49-F238E27FC236}">
                      <a16:creationId xmlns:a16="http://schemas.microsoft.com/office/drawing/2014/main" id="{547AE9A3-ECF8-8647-B926-8FD25A95DF1F}"/>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3" name="Line 963">
                  <a:extLst>
                    <a:ext uri="{FF2B5EF4-FFF2-40B4-BE49-F238E27FC236}">
                      <a16:creationId xmlns:a16="http://schemas.microsoft.com/office/drawing/2014/main" id="{38F9B621-3DBF-4A4B-9FFB-A8F860D4BAD3}"/>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4" name="Line 964">
                  <a:extLst>
                    <a:ext uri="{FF2B5EF4-FFF2-40B4-BE49-F238E27FC236}">
                      <a16:creationId xmlns:a16="http://schemas.microsoft.com/office/drawing/2014/main" id="{FFB4F5F3-76A8-324F-981D-89440526E3A7}"/>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5" name="Line 965">
                  <a:extLst>
                    <a:ext uri="{FF2B5EF4-FFF2-40B4-BE49-F238E27FC236}">
                      <a16:creationId xmlns:a16="http://schemas.microsoft.com/office/drawing/2014/main" id="{DBA80754-4F7A-964A-90E1-C229317247B6}"/>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6" name="Line 966">
                  <a:extLst>
                    <a:ext uri="{FF2B5EF4-FFF2-40B4-BE49-F238E27FC236}">
                      <a16:creationId xmlns:a16="http://schemas.microsoft.com/office/drawing/2014/main" id="{DD008D20-BB6C-AC40-B25D-36152D3742B9}"/>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7" name="Line 967">
                  <a:extLst>
                    <a:ext uri="{FF2B5EF4-FFF2-40B4-BE49-F238E27FC236}">
                      <a16:creationId xmlns:a16="http://schemas.microsoft.com/office/drawing/2014/main" id="{7873626F-8004-8D40-A723-F73A3759EE76}"/>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8" name="Line 968">
                  <a:extLst>
                    <a:ext uri="{FF2B5EF4-FFF2-40B4-BE49-F238E27FC236}">
                      <a16:creationId xmlns:a16="http://schemas.microsoft.com/office/drawing/2014/main" id="{99A99823-542B-3D43-9CE7-E071BFC43D10}"/>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9" name="Line 969">
                  <a:extLst>
                    <a:ext uri="{FF2B5EF4-FFF2-40B4-BE49-F238E27FC236}">
                      <a16:creationId xmlns:a16="http://schemas.microsoft.com/office/drawing/2014/main" id="{088DCE60-7DF4-464B-8109-23CC19988D51}"/>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441" name="Group 970">
                <a:extLst>
                  <a:ext uri="{FF2B5EF4-FFF2-40B4-BE49-F238E27FC236}">
                    <a16:creationId xmlns:a16="http://schemas.microsoft.com/office/drawing/2014/main" id="{7CC837C9-D431-724E-BCE6-2AAD5A25E7D1}"/>
                  </a:ext>
                </a:extLst>
              </p:cNvPr>
              <p:cNvGrpSpPr>
                <a:grpSpLocks/>
              </p:cNvGrpSpPr>
              <p:nvPr/>
            </p:nvGrpSpPr>
            <p:grpSpPr bwMode="auto">
              <a:xfrm>
                <a:off x="5136" y="2304"/>
                <a:ext cx="384" cy="432"/>
                <a:chOff x="3984" y="2784"/>
                <a:chExt cx="384" cy="432"/>
              </a:xfrm>
            </p:grpSpPr>
            <p:sp>
              <p:nvSpPr>
                <p:cNvPr id="53462" name="Rectangle 971">
                  <a:extLst>
                    <a:ext uri="{FF2B5EF4-FFF2-40B4-BE49-F238E27FC236}">
                      <a16:creationId xmlns:a16="http://schemas.microsoft.com/office/drawing/2014/main" id="{EBE9C363-7F3E-6540-8DFB-AB5F4EDD2EFC}"/>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63" name="Line 972">
                  <a:extLst>
                    <a:ext uri="{FF2B5EF4-FFF2-40B4-BE49-F238E27FC236}">
                      <a16:creationId xmlns:a16="http://schemas.microsoft.com/office/drawing/2014/main" id="{57EE7D30-DBBD-7240-B474-915780A725B5}"/>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4" name="Line 973">
                  <a:extLst>
                    <a:ext uri="{FF2B5EF4-FFF2-40B4-BE49-F238E27FC236}">
                      <a16:creationId xmlns:a16="http://schemas.microsoft.com/office/drawing/2014/main" id="{071D1040-16EE-CF43-9336-02D9E6D64B11}"/>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5" name="Line 974">
                  <a:extLst>
                    <a:ext uri="{FF2B5EF4-FFF2-40B4-BE49-F238E27FC236}">
                      <a16:creationId xmlns:a16="http://schemas.microsoft.com/office/drawing/2014/main" id="{1940ACBC-F5C5-9E41-9954-7CCE1CD2E57C}"/>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6" name="Line 975">
                  <a:extLst>
                    <a:ext uri="{FF2B5EF4-FFF2-40B4-BE49-F238E27FC236}">
                      <a16:creationId xmlns:a16="http://schemas.microsoft.com/office/drawing/2014/main" id="{BBFEFCBF-1083-FA42-98CB-D1DBD0D8E98C}"/>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7" name="Line 976">
                  <a:extLst>
                    <a:ext uri="{FF2B5EF4-FFF2-40B4-BE49-F238E27FC236}">
                      <a16:creationId xmlns:a16="http://schemas.microsoft.com/office/drawing/2014/main" id="{6DEB827F-DC39-5F40-8C6C-7644BE4C6390}"/>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8" name="Line 977">
                  <a:extLst>
                    <a:ext uri="{FF2B5EF4-FFF2-40B4-BE49-F238E27FC236}">
                      <a16:creationId xmlns:a16="http://schemas.microsoft.com/office/drawing/2014/main" id="{F1CFB475-199D-4E4F-B2BA-5DA66C8405C1}"/>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9" name="Line 978">
                  <a:extLst>
                    <a:ext uri="{FF2B5EF4-FFF2-40B4-BE49-F238E27FC236}">
                      <a16:creationId xmlns:a16="http://schemas.microsoft.com/office/drawing/2014/main" id="{547780D8-F552-0D4D-BC48-A224C3A341FE}"/>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70" name="Line 979">
                  <a:extLst>
                    <a:ext uri="{FF2B5EF4-FFF2-40B4-BE49-F238E27FC236}">
                      <a16:creationId xmlns:a16="http://schemas.microsoft.com/office/drawing/2014/main" id="{574E355E-60A9-2E46-BEDC-EEC7349A5F7D}"/>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442" name="Group 980">
                <a:extLst>
                  <a:ext uri="{FF2B5EF4-FFF2-40B4-BE49-F238E27FC236}">
                    <a16:creationId xmlns:a16="http://schemas.microsoft.com/office/drawing/2014/main" id="{8D880949-A61D-E04E-95FA-D910E190AD46}"/>
                  </a:ext>
                </a:extLst>
              </p:cNvPr>
              <p:cNvGrpSpPr>
                <a:grpSpLocks/>
              </p:cNvGrpSpPr>
              <p:nvPr/>
            </p:nvGrpSpPr>
            <p:grpSpPr bwMode="auto">
              <a:xfrm>
                <a:off x="5616" y="2304"/>
                <a:ext cx="384" cy="432"/>
                <a:chOff x="3984" y="2784"/>
                <a:chExt cx="384" cy="432"/>
              </a:xfrm>
            </p:grpSpPr>
            <p:sp>
              <p:nvSpPr>
                <p:cNvPr id="53453" name="Rectangle 981">
                  <a:extLst>
                    <a:ext uri="{FF2B5EF4-FFF2-40B4-BE49-F238E27FC236}">
                      <a16:creationId xmlns:a16="http://schemas.microsoft.com/office/drawing/2014/main" id="{3B82B267-6A3E-D24F-8837-5B1A3978D19D}"/>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54" name="Line 982">
                  <a:extLst>
                    <a:ext uri="{FF2B5EF4-FFF2-40B4-BE49-F238E27FC236}">
                      <a16:creationId xmlns:a16="http://schemas.microsoft.com/office/drawing/2014/main" id="{0ADABE1A-456C-A941-BA79-78D2C3D61F90}"/>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5" name="Line 983">
                  <a:extLst>
                    <a:ext uri="{FF2B5EF4-FFF2-40B4-BE49-F238E27FC236}">
                      <a16:creationId xmlns:a16="http://schemas.microsoft.com/office/drawing/2014/main" id="{5BD96311-7BBC-6E44-A913-CA460009B85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6" name="Line 984">
                  <a:extLst>
                    <a:ext uri="{FF2B5EF4-FFF2-40B4-BE49-F238E27FC236}">
                      <a16:creationId xmlns:a16="http://schemas.microsoft.com/office/drawing/2014/main" id="{7FDD16D6-71C9-D946-8449-EE2E7039BC4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7" name="Line 985">
                  <a:extLst>
                    <a:ext uri="{FF2B5EF4-FFF2-40B4-BE49-F238E27FC236}">
                      <a16:creationId xmlns:a16="http://schemas.microsoft.com/office/drawing/2014/main" id="{AEECD2C0-0167-924A-B626-3CA3453BDE0F}"/>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8" name="Line 986">
                  <a:extLst>
                    <a:ext uri="{FF2B5EF4-FFF2-40B4-BE49-F238E27FC236}">
                      <a16:creationId xmlns:a16="http://schemas.microsoft.com/office/drawing/2014/main" id="{3A2C743E-C47B-F045-86AD-E7885C41F434}"/>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9" name="Line 987">
                  <a:extLst>
                    <a:ext uri="{FF2B5EF4-FFF2-40B4-BE49-F238E27FC236}">
                      <a16:creationId xmlns:a16="http://schemas.microsoft.com/office/drawing/2014/main" id="{677F3C8A-08C9-BD41-BBED-1DBDB212F95F}"/>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0" name="Line 988">
                  <a:extLst>
                    <a:ext uri="{FF2B5EF4-FFF2-40B4-BE49-F238E27FC236}">
                      <a16:creationId xmlns:a16="http://schemas.microsoft.com/office/drawing/2014/main" id="{C3854913-B788-6541-B5A1-48A85BB416C5}"/>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61" name="Line 989">
                  <a:extLst>
                    <a:ext uri="{FF2B5EF4-FFF2-40B4-BE49-F238E27FC236}">
                      <a16:creationId xmlns:a16="http://schemas.microsoft.com/office/drawing/2014/main" id="{D7F5C3CD-69EF-804D-8921-524BF2C1A3CC}"/>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443" name="Group 990">
                <a:extLst>
                  <a:ext uri="{FF2B5EF4-FFF2-40B4-BE49-F238E27FC236}">
                    <a16:creationId xmlns:a16="http://schemas.microsoft.com/office/drawing/2014/main" id="{72F20544-2EE8-0C48-88AE-94C62CDACFBF}"/>
                  </a:ext>
                </a:extLst>
              </p:cNvPr>
              <p:cNvGrpSpPr>
                <a:grpSpLocks/>
              </p:cNvGrpSpPr>
              <p:nvPr/>
            </p:nvGrpSpPr>
            <p:grpSpPr bwMode="auto">
              <a:xfrm>
                <a:off x="6096" y="2304"/>
                <a:ext cx="384" cy="432"/>
                <a:chOff x="3984" y="2784"/>
                <a:chExt cx="384" cy="432"/>
              </a:xfrm>
            </p:grpSpPr>
            <p:sp>
              <p:nvSpPr>
                <p:cNvPr id="53444" name="Rectangle 991">
                  <a:extLst>
                    <a:ext uri="{FF2B5EF4-FFF2-40B4-BE49-F238E27FC236}">
                      <a16:creationId xmlns:a16="http://schemas.microsoft.com/office/drawing/2014/main" id="{54A5E263-F475-AD4B-AC84-F7B70489F187}"/>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45" name="Line 992">
                  <a:extLst>
                    <a:ext uri="{FF2B5EF4-FFF2-40B4-BE49-F238E27FC236}">
                      <a16:creationId xmlns:a16="http://schemas.microsoft.com/office/drawing/2014/main" id="{F96553F7-0BF6-1945-B8DA-47B57CAA9A57}"/>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46" name="Line 993">
                  <a:extLst>
                    <a:ext uri="{FF2B5EF4-FFF2-40B4-BE49-F238E27FC236}">
                      <a16:creationId xmlns:a16="http://schemas.microsoft.com/office/drawing/2014/main" id="{F92C56C0-E5F8-2C4E-839F-01ECA0A0DA1C}"/>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47" name="Line 994">
                  <a:extLst>
                    <a:ext uri="{FF2B5EF4-FFF2-40B4-BE49-F238E27FC236}">
                      <a16:creationId xmlns:a16="http://schemas.microsoft.com/office/drawing/2014/main" id="{51F76B1F-972E-C24F-A226-2D94BFCC6D8A}"/>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48" name="Line 995">
                  <a:extLst>
                    <a:ext uri="{FF2B5EF4-FFF2-40B4-BE49-F238E27FC236}">
                      <a16:creationId xmlns:a16="http://schemas.microsoft.com/office/drawing/2014/main" id="{1493B766-7195-B14B-AFCE-58196D688CD5}"/>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49" name="Line 996">
                  <a:extLst>
                    <a:ext uri="{FF2B5EF4-FFF2-40B4-BE49-F238E27FC236}">
                      <a16:creationId xmlns:a16="http://schemas.microsoft.com/office/drawing/2014/main" id="{BB2CA80D-8787-2A4A-BDE0-31CACFEFC9DE}"/>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0" name="Line 997">
                  <a:extLst>
                    <a:ext uri="{FF2B5EF4-FFF2-40B4-BE49-F238E27FC236}">
                      <a16:creationId xmlns:a16="http://schemas.microsoft.com/office/drawing/2014/main" id="{663632DB-4538-394D-9FF4-D4F9D38D5373}"/>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1" name="Line 998">
                  <a:extLst>
                    <a:ext uri="{FF2B5EF4-FFF2-40B4-BE49-F238E27FC236}">
                      <a16:creationId xmlns:a16="http://schemas.microsoft.com/office/drawing/2014/main" id="{DD7E598D-1C41-F247-9B62-FB47EDC022D8}"/>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52" name="Line 999">
                  <a:extLst>
                    <a:ext uri="{FF2B5EF4-FFF2-40B4-BE49-F238E27FC236}">
                      <a16:creationId xmlns:a16="http://schemas.microsoft.com/office/drawing/2014/main" id="{A19A7D38-3710-094D-A12D-7C447B5BA16B}"/>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95" name="Group 1000">
              <a:extLst>
                <a:ext uri="{FF2B5EF4-FFF2-40B4-BE49-F238E27FC236}">
                  <a16:creationId xmlns:a16="http://schemas.microsoft.com/office/drawing/2014/main" id="{2BE28B03-01FD-2B40-8762-09D461B0583D}"/>
                </a:ext>
              </a:extLst>
            </p:cNvPr>
            <p:cNvGrpSpPr>
              <a:grpSpLocks/>
            </p:cNvGrpSpPr>
            <p:nvPr/>
          </p:nvGrpSpPr>
          <p:grpSpPr bwMode="auto">
            <a:xfrm>
              <a:off x="1900" y="1567"/>
              <a:ext cx="1536" cy="204"/>
              <a:chOff x="3216" y="2304"/>
              <a:chExt cx="3264" cy="432"/>
            </a:xfrm>
          </p:grpSpPr>
          <p:grpSp>
            <p:nvGrpSpPr>
              <p:cNvPr id="53367" name="Group 1001">
                <a:extLst>
                  <a:ext uri="{FF2B5EF4-FFF2-40B4-BE49-F238E27FC236}">
                    <a16:creationId xmlns:a16="http://schemas.microsoft.com/office/drawing/2014/main" id="{3166AC0B-D362-334F-9C25-69085DB4EAB7}"/>
                  </a:ext>
                </a:extLst>
              </p:cNvPr>
              <p:cNvGrpSpPr>
                <a:grpSpLocks/>
              </p:cNvGrpSpPr>
              <p:nvPr/>
            </p:nvGrpSpPr>
            <p:grpSpPr bwMode="auto">
              <a:xfrm>
                <a:off x="3216" y="2304"/>
                <a:ext cx="384" cy="432"/>
                <a:chOff x="3984" y="2784"/>
                <a:chExt cx="384" cy="432"/>
              </a:xfrm>
            </p:grpSpPr>
            <p:sp>
              <p:nvSpPr>
                <p:cNvPr id="53428" name="Rectangle 1002">
                  <a:extLst>
                    <a:ext uri="{FF2B5EF4-FFF2-40B4-BE49-F238E27FC236}">
                      <a16:creationId xmlns:a16="http://schemas.microsoft.com/office/drawing/2014/main" id="{0AC44D14-C4EC-E947-9A34-2EC0257D3595}"/>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29" name="Line 1003">
                  <a:extLst>
                    <a:ext uri="{FF2B5EF4-FFF2-40B4-BE49-F238E27FC236}">
                      <a16:creationId xmlns:a16="http://schemas.microsoft.com/office/drawing/2014/main" id="{38DB2623-1FDD-E647-9198-8C7C7D35C92B}"/>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0" name="Line 1004">
                  <a:extLst>
                    <a:ext uri="{FF2B5EF4-FFF2-40B4-BE49-F238E27FC236}">
                      <a16:creationId xmlns:a16="http://schemas.microsoft.com/office/drawing/2014/main" id="{FAA64E85-E277-EC4A-9693-3918423DDD90}"/>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1" name="Line 1005">
                  <a:extLst>
                    <a:ext uri="{FF2B5EF4-FFF2-40B4-BE49-F238E27FC236}">
                      <a16:creationId xmlns:a16="http://schemas.microsoft.com/office/drawing/2014/main" id="{23E1E0E0-2016-4043-AA56-1656C4927A01}"/>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2" name="Line 1006">
                  <a:extLst>
                    <a:ext uri="{FF2B5EF4-FFF2-40B4-BE49-F238E27FC236}">
                      <a16:creationId xmlns:a16="http://schemas.microsoft.com/office/drawing/2014/main" id="{9A7D5CF9-59DA-B44B-A2A9-3CD78C6040B4}"/>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3" name="Line 1007">
                  <a:extLst>
                    <a:ext uri="{FF2B5EF4-FFF2-40B4-BE49-F238E27FC236}">
                      <a16:creationId xmlns:a16="http://schemas.microsoft.com/office/drawing/2014/main" id="{DA64B4BB-025F-6A44-B6FB-D97EB7B7785E}"/>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4" name="Line 1008">
                  <a:extLst>
                    <a:ext uri="{FF2B5EF4-FFF2-40B4-BE49-F238E27FC236}">
                      <a16:creationId xmlns:a16="http://schemas.microsoft.com/office/drawing/2014/main" id="{05A5299C-DD0F-1B4B-AE85-C1893A51676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5" name="Line 1009">
                  <a:extLst>
                    <a:ext uri="{FF2B5EF4-FFF2-40B4-BE49-F238E27FC236}">
                      <a16:creationId xmlns:a16="http://schemas.microsoft.com/office/drawing/2014/main" id="{BFC67CA3-ACDB-494B-A96F-7BA4734C5237}"/>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36" name="Line 1010">
                  <a:extLst>
                    <a:ext uri="{FF2B5EF4-FFF2-40B4-BE49-F238E27FC236}">
                      <a16:creationId xmlns:a16="http://schemas.microsoft.com/office/drawing/2014/main" id="{43BDB05B-714A-2E4C-A026-418F2C3E75F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68" name="Group 1011">
                <a:extLst>
                  <a:ext uri="{FF2B5EF4-FFF2-40B4-BE49-F238E27FC236}">
                    <a16:creationId xmlns:a16="http://schemas.microsoft.com/office/drawing/2014/main" id="{A2C1A29B-97E3-724B-827C-8BF7860BB9B6}"/>
                  </a:ext>
                </a:extLst>
              </p:cNvPr>
              <p:cNvGrpSpPr>
                <a:grpSpLocks/>
              </p:cNvGrpSpPr>
              <p:nvPr/>
            </p:nvGrpSpPr>
            <p:grpSpPr bwMode="auto">
              <a:xfrm>
                <a:off x="3696" y="2304"/>
                <a:ext cx="384" cy="432"/>
                <a:chOff x="3984" y="2784"/>
                <a:chExt cx="384" cy="432"/>
              </a:xfrm>
            </p:grpSpPr>
            <p:sp>
              <p:nvSpPr>
                <p:cNvPr id="53419" name="Rectangle 1012">
                  <a:extLst>
                    <a:ext uri="{FF2B5EF4-FFF2-40B4-BE49-F238E27FC236}">
                      <a16:creationId xmlns:a16="http://schemas.microsoft.com/office/drawing/2014/main" id="{E68DDEE7-A83D-4945-8541-E546770797D8}"/>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20" name="Line 1013">
                  <a:extLst>
                    <a:ext uri="{FF2B5EF4-FFF2-40B4-BE49-F238E27FC236}">
                      <a16:creationId xmlns:a16="http://schemas.microsoft.com/office/drawing/2014/main" id="{DCD6C618-BC04-8B4E-BD94-0826B035B756}"/>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1" name="Line 1014">
                  <a:extLst>
                    <a:ext uri="{FF2B5EF4-FFF2-40B4-BE49-F238E27FC236}">
                      <a16:creationId xmlns:a16="http://schemas.microsoft.com/office/drawing/2014/main" id="{CE000855-6CAB-D645-98FA-A612E7C184DE}"/>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2" name="Line 1015">
                  <a:extLst>
                    <a:ext uri="{FF2B5EF4-FFF2-40B4-BE49-F238E27FC236}">
                      <a16:creationId xmlns:a16="http://schemas.microsoft.com/office/drawing/2014/main" id="{13C1ED5A-08F5-2645-A054-9757994B3D54}"/>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3" name="Line 1016">
                  <a:extLst>
                    <a:ext uri="{FF2B5EF4-FFF2-40B4-BE49-F238E27FC236}">
                      <a16:creationId xmlns:a16="http://schemas.microsoft.com/office/drawing/2014/main" id="{440708E6-EEDB-3A48-AE6A-BAA526CFEFD2}"/>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4" name="Line 1017">
                  <a:extLst>
                    <a:ext uri="{FF2B5EF4-FFF2-40B4-BE49-F238E27FC236}">
                      <a16:creationId xmlns:a16="http://schemas.microsoft.com/office/drawing/2014/main" id="{FF44275F-6F75-754B-A340-309D2336DB21}"/>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5" name="Line 1018">
                  <a:extLst>
                    <a:ext uri="{FF2B5EF4-FFF2-40B4-BE49-F238E27FC236}">
                      <a16:creationId xmlns:a16="http://schemas.microsoft.com/office/drawing/2014/main" id="{7F4258D7-C943-B04A-B09C-595CAE86FFAB}"/>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6" name="Line 1019">
                  <a:extLst>
                    <a:ext uri="{FF2B5EF4-FFF2-40B4-BE49-F238E27FC236}">
                      <a16:creationId xmlns:a16="http://schemas.microsoft.com/office/drawing/2014/main" id="{F7BEE4D2-81D8-4240-9866-17CD840CF45F}"/>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27" name="Line 1020">
                  <a:extLst>
                    <a:ext uri="{FF2B5EF4-FFF2-40B4-BE49-F238E27FC236}">
                      <a16:creationId xmlns:a16="http://schemas.microsoft.com/office/drawing/2014/main" id="{7DAD64F8-7F88-AF4C-AA03-4D5AD6E1BC0D}"/>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69" name="Group 1021">
                <a:extLst>
                  <a:ext uri="{FF2B5EF4-FFF2-40B4-BE49-F238E27FC236}">
                    <a16:creationId xmlns:a16="http://schemas.microsoft.com/office/drawing/2014/main" id="{F22CB358-7BF0-4147-A095-8537666C3E32}"/>
                  </a:ext>
                </a:extLst>
              </p:cNvPr>
              <p:cNvGrpSpPr>
                <a:grpSpLocks/>
              </p:cNvGrpSpPr>
              <p:nvPr/>
            </p:nvGrpSpPr>
            <p:grpSpPr bwMode="auto">
              <a:xfrm>
                <a:off x="4176" y="2304"/>
                <a:ext cx="384" cy="432"/>
                <a:chOff x="3984" y="2784"/>
                <a:chExt cx="384" cy="432"/>
              </a:xfrm>
            </p:grpSpPr>
            <p:sp>
              <p:nvSpPr>
                <p:cNvPr id="53410" name="Rectangle 1022">
                  <a:extLst>
                    <a:ext uri="{FF2B5EF4-FFF2-40B4-BE49-F238E27FC236}">
                      <a16:creationId xmlns:a16="http://schemas.microsoft.com/office/drawing/2014/main" id="{E21595BA-DABF-2048-A93D-C7610BD6D498}"/>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11" name="Line 1023">
                  <a:extLst>
                    <a:ext uri="{FF2B5EF4-FFF2-40B4-BE49-F238E27FC236}">
                      <a16:creationId xmlns:a16="http://schemas.microsoft.com/office/drawing/2014/main" id="{66F6635C-A12E-6C4C-91D0-E3992CC5EF55}"/>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2" name="Line 1024">
                  <a:extLst>
                    <a:ext uri="{FF2B5EF4-FFF2-40B4-BE49-F238E27FC236}">
                      <a16:creationId xmlns:a16="http://schemas.microsoft.com/office/drawing/2014/main" id="{43EDF557-DC4A-2C40-BD31-3C8E5FDE08B3}"/>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3" name="Line 1025">
                  <a:extLst>
                    <a:ext uri="{FF2B5EF4-FFF2-40B4-BE49-F238E27FC236}">
                      <a16:creationId xmlns:a16="http://schemas.microsoft.com/office/drawing/2014/main" id="{8EFB572F-9EC4-044E-9090-F3CDC46E47EB}"/>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4" name="Line 1026">
                  <a:extLst>
                    <a:ext uri="{FF2B5EF4-FFF2-40B4-BE49-F238E27FC236}">
                      <a16:creationId xmlns:a16="http://schemas.microsoft.com/office/drawing/2014/main" id="{B0D1B11C-1CCA-874F-9258-67573DBDA075}"/>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5" name="Line 1027">
                  <a:extLst>
                    <a:ext uri="{FF2B5EF4-FFF2-40B4-BE49-F238E27FC236}">
                      <a16:creationId xmlns:a16="http://schemas.microsoft.com/office/drawing/2014/main" id="{AFE35502-1DC1-4F49-8685-CAD336F1E95C}"/>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6" name="Line 1028">
                  <a:extLst>
                    <a:ext uri="{FF2B5EF4-FFF2-40B4-BE49-F238E27FC236}">
                      <a16:creationId xmlns:a16="http://schemas.microsoft.com/office/drawing/2014/main" id="{E8D911BD-C7D2-B84E-97C6-C4BD94209A60}"/>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7" name="Line 1029">
                  <a:extLst>
                    <a:ext uri="{FF2B5EF4-FFF2-40B4-BE49-F238E27FC236}">
                      <a16:creationId xmlns:a16="http://schemas.microsoft.com/office/drawing/2014/main" id="{E09ED237-38E9-D545-B24A-5CFA67A5E8C6}"/>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18" name="Line 1030">
                  <a:extLst>
                    <a:ext uri="{FF2B5EF4-FFF2-40B4-BE49-F238E27FC236}">
                      <a16:creationId xmlns:a16="http://schemas.microsoft.com/office/drawing/2014/main" id="{A406F4D0-EC15-1F4E-9672-182B485A65F9}"/>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70" name="Group 1031">
                <a:extLst>
                  <a:ext uri="{FF2B5EF4-FFF2-40B4-BE49-F238E27FC236}">
                    <a16:creationId xmlns:a16="http://schemas.microsoft.com/office/drawing/2014/main" id="{90EFF461-90A9-C14E-9C2B-78195B380E24}"/>
                  </a:ext>
                </a:extLst>
              </p:cNvPr>
              <p:cNvGrpSpPr>
                <a:grpSpLocks/>
              </p:cNvGrpSpPr>
              <p:nvPr/>
            </p:nvGrpSpPr>
            <p:grpSpPr bwMode="auto">
              <a:xfrm>
                <a:off x="4656" y="2304"/>
                <a:ext cx="384" cy="432"/>
                <a:chOff x="3984" y="2784"/>
                <a:chExt cx="384" cy="432"/>
              </a:xfrm>
            </p:grpSpPr>
            <p:sp>
              <p:nvSpPr>
                <p:cNvPr id="53401" name="Rectangle 1032">
                  <a:extLst>
                    <a:ext uri="{FF2B5EF4-FFF2-40B4-BE49-F238E27FC236}">
                      <a16:creationId xmlns:a16="http://schemas.microsoft.com/office/drawing/2014/main" id="{F157E5A5-6118-A041-A5F5-CEC3F311E110}"/>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402" name="Line 1033">
                  <a:extLst>
                    <a:ext uri="{FF2B5EF4-FFF2-40B4-BE49-F238E27FC236}">
                      <a16:creationId xmlns:a16="http://schemas.microsoft.com/office/drawing/2014/main" id="{1860B30A-35F7-F34A-85C6-5DFD2C399E8D}"/>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3" name="Line 1034">
                  <a:extLst>
                    <a:ext uri="{FF2B5EF4-FFF2-40B4-BE49-F238E27FC236}">
                      <a16:creationId xmlns:a16="http://schemas.microsoft.com/office/drawing/2014/main" id="{5E16C498-2592-E747-821D-4238A02548C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4" name="Line 1035">
                  <a:extLst>
                    <a:ext uri="{FF2B5EF4-FFF2-40B4-BE49-F238E27FC236}">
                      <a16:creationId xmlns:a16="http://schemas.microsoft.com/office/drawing/2014/main" id="{839A2208-0362-534D-8AFA-8BFD0025DC4C}"/>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5" name="Line 1036">
                  <a:extLst>
                    <a:ext uri="{FF2B5EF4-FFF2-40B4-BE49-F238E27FC236}">
                      <a16:creationId xmlns:a16="http://schemas.microsoft.com/office/drawing/2014/main" id="{8AB38384-4D8C-1C48-86AD-090026F8804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6" name="Line 1037">
                  <a:extLst>
                    <a:ext uri="{FF2B5EF4-FFF2-40B4-BE49-F238E27FC236}">
                      <a16:creationId xmlns:a16="http://schemas.microsoft.com/office/drawing/2014/main" id="{06C3E27A-2C36-F749-9820-1529911D8453}"/>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7" name="Line 1038">
                  <a:extLst>
                    <a:ext uri="{FF2B5EF4-FFF2-40B4-BE49-F238E27FC236}">
                      <a16:creationId xmlns:a16="http://schemas.microsoft.com/office/drawing/2014/main" id="{7A45C991-BA19-9C4A-ABEB-7FD8621B8B31}"/>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8" name="Line 1039">
                  <a:extLst>
                    <a:ext uri="{FF2B5EF4-FFF2-40B4-BE49-F238E27FC236}">
                      <a16:creationId xmlns:a16="http://schemas.microsoft.com/office/drawing/2014/main" id="{F820242F-5249-5046-9700-DC91B8F7F465}"/>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9" name="Line 1040">
                  <a:extLst>
                    <a:ext uri="{FF2B5EF4-FFF2-40B4-BE49-F238E27FC236}">
                      <a16:creationId xmlns:a16="http://schemas.microsoft.com/office/drawing/2014/main" id="{8539037C-F972-2840-9E79-C4E1BFCDD192}"/>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71" name="Group 1041">
                <a:extLst>
                  <a:ext uri="{FF2B5EF4-FFF2-40B4-BE49-F238E27FC236}">
                    <a16:creationId xmlns:a16="http://schemas.microsoft.com/office/drawing/2014/main" id="{E11F54CC-DEAA-3D48-BBE6-7E0C1DE4662E}"/>
                  </a:ext>
                </a:extLst>
              </p:cNvPr>
              <p:cNvGrpSpPr>
                <a:grpSpLocks/>
              </p:cNvGrpSpPr>
              <p:nvPr/>
            </p:nvGrpSpPr>
            <p:grpSpPr bwMode="auto">
              <a:xfrm>
                <a:off x="5136" y="2304"/>
                <a:ext cx="384" cy="432"/>
                <a:chOff x="3984" y="2784"/>
                <a:chExt cx="384" cy="432"/>
              </a:xfrm>
            </p:grpSpPr>
            <p:sp>
              <p:nvSpPr>
                <p:cNvPr id="53392" name="Rectangle 1042">
                  <a:extLst>
                    <a:ext uri="{FF2B5EF4-FFF2-40B4-BE49-F238E27FC236}">
                      <a16:creationId xmlns:a16="http://schemas.microsoft.com/office/drawing/2014/main" id="{F750E3D3-3412-8646-B2D8-8591DE673024}"/>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93" name="Line 1043">
                  <a:extLst>
                    <a:ext uri="{FF2B5EF4-FFF2-40B4-BE49-F238E27FC236}">
                      <a16:creationId xmlns:a16="http://schemas.microsoft.com/office/drawing/2014/main" id="{5B650A8D-E6A8-1241-952E-CBB9EC536353}"/>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4" name="Line 1044">
                  <a:extLst>
                    <a:ext uri="{FF2B5EF4-FFF2-40B4-BE49-F238E27FC236}">
                      <a16:creationId xmlns:a16="http://schemas.microsoft.com/office/drawing/2014/main" id="{798E1AB8-0FD7-094A-BBB4-3A0F10B48FE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5" name="Line 1045">
                  <a:extLst>
                    <a:ext uri="{FF2B5EF4-FFF2-40B4-BE49-F238E27FC236}">
                      <a16:creationId xmlns:a16="http://schemas.microsoft.com/office/drawing/2014/main" id="{2FEE30AF-440D-0F4F-B400-97C736DF79C6}"/>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6" name="Line 1046">
                  <a:extLst>
                    <a:ext uri="{FF2B5EF4-FFF2-40B4-BE49-F238E27FC236}">
                      <a16:creationId xmlns:a16="http://schemas.microsoft.com/office/drawing/2014/main" id="{208A084A-4B74-D54D-B13C-1190864144AB}"/>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7" name="Line 1047">
                  <a:extLst>
                    <a:ext uri="{FF2B5EF4-FFF2-40B4-BE49-F238E27FC236}">
                      <a16:creationId xmlns:a16="http://schemas.microsoft.com/office/drawing/2014/main" id="{F0247CCC-BE4B-CD46-831E-658AE73857B7}"/>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8" name="Line 1048">
                  <a:extLst>
                    <a:ext uri="{FF2B5EF4-FFF2-40B4-BE49-F238E27FC236}">
                      <a16:creationId xmlns:a16="http://schemas.microsoft.com/office/drawing/2014/main" id="{2CE7949B-6195-6040-8B39-7F2EDD55566E}"/>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9" name="Line 1049">
                  <a:extLst>
                    <a:ext uri="{FF2B5EF4-FFF2-40B4-BE49-F238E27FC236}">
                      <a16:creationId xmlns:a16="http://schemas.microsoft.com/office/drawing/2014/main" id="{A9D40947-680C-BE4E-A00F-35EBF9A73CA5}"/>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400" name="Line 1050">
                  <a:extLst>
                    <a:ext uri="{FF2B5EF4-FFF2-40B4-BE49-F238E27FC236}">
                      <a16:creationId xmlns:a16="http://schemas.microsoft.com/office/drawing/2014/main" id="{4A4923A1-96BB-6848-AAFD-4FDBA52CD1BF}"/>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72" name="Group 1051">
                <a:extLst>
                  <a:ext uri="{FF2B5EF4-FFF2-40B4-BE49-F238E27FC236}">
                    <a16:creationId xmlns:a16="http://schemas.microsoft.com/office/drawing/2014/main" id="{091F5174-4B36-2A44-A444-F1FDC0457E5C}"/>
                  </a:ext>
                </a:extLst>
              </p:cNvPr>
              <p:cNvGrpSpPr>
                <a:grpSpLocks/>
              </p:cNvGrpSpPr>
              <p:nvPr/>
            </p:nvGrpSpPr>
            <p:grpSpPr bwMode="auto">
              <a:xfrm>
                <a:off x="5616" y="2304"/>
                <a:ext cx="384" cy="432"/>
                <a:chOff x="3984" y="2784"/>
                <a:chExt cx="384" cy="432"/>
              </a:xfrm>
            </p:grpSpPr>
            <p:sp>
              <p:nvSpPr>
                <p:cNvPr id="53383" name="Rectangle 1052">
                  <a:extLst>
                    <a:ext uri="{FF2B5EF4-FFF2-40B4-BE49-F238E27FC236}">
                      <a16:creationId xmlns:a16="http://schemas.microsoft.com/office/drawing/2014/main" id="{3D4B47D2-06E0-4C40-99EC-A5A47FDD435F}"/>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84" name="Line 1053">
                  <a:extLst>
                    <a:ext uri="{FF2B5EF4-FFF2-40B4-BE49-F238E27FC236}">
                      <a16:creationId xmlns:a16="http://schemas.microsoft.com/office/drawing/2014/main" id="{3DFB1553-777F-6948-9E33-B885FCB839AA}"/>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5" name="Line 1054">
                  <a:extLst>
                    <a:ext uri="{FF2B5EF4-FFF2-40B4-BE49-F238E27FC236}">
                      <a16:creationId xmlns:a16="http://schemas.microsoft.com/office/drawing/2014/main" id="{1896FC10-A29F-C947-886C-667255115F7A}"/>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6" name="Line 1055">
                  <a:extLst>
                    <a:ext uri="{FF2B5EF4-FFF2-40B4-BE49-F238E27FC236}">
                      <a16:creationId xmlns:a16="http://schemas.microsoft.com/office/drawing/2014/main" id="{B7880706-082C-0549-94D2-037CB68440A1}"/>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7" name="Line 1056">
                  <a:extLst>
                    <a:ext uri="{FF2B5EF4-FFF2-40B4-BE49-F238E27FC236}">
                      <a16:creationId xmlns:a16="http://schemas.microsoft.com/office/drawing/2014/main" id="{D4BC6A7F-EA37-0A48-BDAE-F5EE58C0BD4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8" name="Line 1057">
                  <a:extLst>
                    <a:ext uri="{FF2B5EF4-FFF2-40B4-BE49-F238E27FC236}">
                      <a16:creationId xmlns:a16="http://schemas.microsoft.com/office/drawing/2014/main" id="{99A196B0-AF91-B449-8EFB-2F6AD4CCD0AC}"/>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9" name="Line 1058">
                  <a:extLst>
                    <a:ext uri="{FF2B5EF4-FFF2-40B4-BE49-F238E27FC236}">
                      <a16:creationId xmlns:a16="http://schemas.microsoft.com/office/drawing/2014/main" id="{7C000759-6638-A942-97B5-623CAD474880}"/>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0" name="Line 1059">
                  <a:extLst>
                    <a:ext uri="{FF2B5EF4-FFF2-40B4-BE49-F238E27FC236}">
                      <a16:creationId xmlns:a16="http://schemas.microsoft.com/office/drawing/2014/main" id="{EC995A46-54D1-9048-B290-B0A9D3C051E8}"/>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91" name="Line 1060">
                  <a:extLst>
                    <a:ext uri="{FF2B5EF4-FFF2-40B4-BE49-F238E27FC236}">
                      <a16:creationId xmlns:a16="http://schemas.microsoft.com/office/drawing/2014/main" id="{C97F1C5A-5D6B-C44F-8CB9-97BFBFE03C8A}"/>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73" name="Group 1061">
                <a:extLst>
                  <a:ext uri="{FF2B5EF4-FFF2-40B4-BE49-F238E27FC236}">
                    <a16:creationId xmlns:a16="http://schemas.microsoft.com/office/drawing/2014/main" id="{BA77C703-90D2-EB4E-A4EA-D83B325F1CBF}"/>
                  </a:ext>
                </a:extLst>
              </p:cNvPr>
              <p:cNvGrpSpPr>
                <a:grpSpLocks/>
              </p:cNvGrpSpPr>
              <p:nvPr/>
            </p:nvGrpSpPr>
            <p:grpSpPr bwMode="auto">
              <a:xfrm>
                <a:off x="6096" y="2304"/>
                <a:ext cx="384" cy="432"/>
                <a:chOff x="3984" y="2784"/>
                <a:chExt cx="384" cy="432"/>
              </a:xfrm>
            </p:grpSpPr>
            <p:sp>
              <p:nvSpPr>
                <p:cNvPr id="53374" name="Rectangle 1062">
                  <a:extLst>
                    <a:ext uri="{FF2B5EF4-FFF2-40B4-BE49-F238E27FC236}">
                      <a16:creationId xmlns:a16="http://schemas.microsoft.com/office/drawing/2014/main" id="{0895346F-0512-A944-B39F-1D310CE5D3F3}"/>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75" name="Line 1063">
                  <a:extLst>
                    <a:ext uri="{FF2B5EF4-FFF2-40B4-BE49-F238E27FC236}">
                      <a16:creationId xmlns:a16="http://schemas.microsoft.com/office/drawing/2014/main" id="{0096502E-5E9C-DF4B-B663-49B3D0AD6F8E}"/>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76" name="Line 1064">
                  <a:extLst>
                    <a:ext uri="{FF2B5EF4-FFF2-40B4-BE49-F238E27FC236}">
                      <a16:creationId xmlns:a16="http://schemas.microsoft.com/office/drawing/2014/main" id="{C7D90A0D-3CB4-9A42-AC21-AA0AD66DF60E}"/>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77" name="Line 1065">
                  <a:extLst>
                    <a:ext uri="{FF2B5EF4-FFF2-40B4-BE49-F238E27FC236}">
                      <a16:creationId xmlns:a16="http://schemas.microsoft.com/office/drawing/2014/main" id="{F9D5AE11-DBF4-3941-BDF4-FAAC53DEAF8E}"/>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78" name="Line 1066">
                  <a:extLst>
                    <a:ext uri="{FF2B5EF4-FFF2-40B4-BE49-F238E27FC236}">
                      <a16:creationId xmlns:a16="http://schemas.microsoft.com/office/drawing/2014/main" id="{B8BB1C5A-CE03-3F42-9EFD-E49B4C27D43A}"/>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79" name="Line 1067">
                  <a:extLst>
                    <a:ext uri="{FF2B5EF4-FFF2-40B4-BE49-F238E27FC236}">
                      <a16:creationId xmlns:a16="http://schemas.microsoft.com/office/drawing/2014/main" id="{4B6E8AA5-41B2-A049-9E2A-29D7B45ED0A1}"/>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0" name="Line 1068">
                  <a:extLst>
                    <a:ext uri="{FF2B5EF4-FFF2-40B4-BE49-F238E27FC236}">
                      <a16:creationId xmlns:a16="http://schemas.microsoft.com/office/drawing/2014/main" id="{EE9CFE11-D731-1A40-924B-66DE1E75D096}"/>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1" name="Line 1069">
                  <a:extLst>
                    <a:ext uri="{FF2B5EF4-FFF2-40B4-BE49-F238E27FC236}">
                      <a16:creationId xmlns:a16="http://schemas.microsoft.com/office/drawing/2014/main" id="{646AE94F-E48D-D64A-A910-3F9F560FF1ED}"/>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82" name="Line 1070">
                  <a:extLst>
                    <a:ext uri="{FF2B5EF4-FFF2-40B4-BE49-F238E27FC236}">
                      <a16:creationId xmlns:a16="http://schemas.microsoft.com/office/drawing/2014/main" id="{78FD2487-ED84-1C4A-81CA-AB70BFF1F71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53296" name="Group 1071">
              <a:extLst>
                <a:ext uri="{FF2B5EF4-FFF2-40B4-BE49-F238E27FC236}">
                  <a16:creationId xmlns:a16="http://schemas.microsoft.com/office/drawing/2014/main" id="{C7F54D64-22D3-1D48-A7CC-124612FB7597}"/>
                </a:ext>
              </a:extLst>
            </p:cNvPr>
            <p:cNvGrpSpPr>
              <a:grpSpLocks/>
            </p:cNvGrpSpPr>
            <p:nvPr/>
          </p:nvGrpSpPr>
          <p:grpSpPr bwMode="auto">
            <a:xfrm>
              <a:off x="1900" y="1319"/>
              <a:ext cx="1536" cy="204"/>
              <a:chOff x="3216" y="2304"/>
              <a:chExt cx="3264" cy="432"/>
            </a:xfrm>
          </p:grpSpPr>
          <p:grpSp>
            <p:nvGrpSpPr>
              <p:cNvPr id="53297" name="Group 1072">
                <a:extLst>
                  <a:ext uri="{FF2B5EF4-FFF2-40B4-BE49-F238E27FC236}">
                    <a16:creationId xmlns:a16="http://schemas.microsoft.com/office/drawing/2014/main" id="{875F586B-CA2C-D749-AA92-689CF8E93F5B}"/>
                  </a:ext>
                </a:extLst>
              </p:cNvPr>
              <p:cNvGrpSpPr>
                <a:grpSpLocks/>
              </p:cNvGrpSpPr>
              <p:nvPr/>
            </p:nvGrpSpPr>
            <p:grpSpPr bwMode="auto">
              <a:xfrm>
                <a:off x="3216" y="2304"/>
                <a:ext cx="384" cy="432"/>
                <a:chOff x="3984" y="2784"/>
                <a:chExt cx="384" cy="432"/>
              </a:xfrm>
            </p:grpSpPr>
            <p:sp>
              <p:nvSpPr>
                <p:cNvPr id="53358" name="Rectangle 1073">
                  <a:extLst>
                    <a:ext uri="{FF2B5EF4-FFF2-40B4-BE49-F238E27FC236}">
                      <a16:creationId xmlns:a16="http://schemas.microsoft.com/office/drawing/2014/main" id="{8E7DB19E-A857-C24B-93FD-AB94BB2B2D17}"/>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59" name="Line 1074">
                  <a:extLst>
                    <a:ext uri="{FF2B5EF4-FFF2-40B4-BE49-F238E27FC236}">
                      <a16:creationId xmlns:a16="http://schemas.microsoft.com/office/drawing/2014/main" id="{73ACA57F-B5BA-EC42-B508-4806D6312801}"/>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0" name="Line 1075">
                  <a:extLst>
                    <a:ext uri="{FF2B5EF4-FFF2-40B4-BE49-F238E27FC236}">
                      <a16:creationId xmlns:a16="http://schemas.microsoft.com/office/drawing/2014/main" id="{D57A57D1-EBDB-8E40-B3C9-9FAB226CAF5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1" name="Line 1076">
                  <a:extLst>
                    <a:ext uri="{FF2B5EF4-FFF2-40B4-BE49-F238E27FC236}">
                      <a16:creationId xmlns:a16="http://schemas.microsoft.com/office/drawing/2014/main" id="{DF990554-C7D4-4D45-B595-4BAC5E85DE33}"/>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2" name="Line 1077">
                  <a:extLst>
                    <a:ext uri="{FF2B5EF4-FFF2-40B4-BE49-F238E27FC236}">
                      <a16:creationId xmlns:a16="http://schemas.microsoft.com/office/drawing/2014/main" id="{FE1C6972-89E7-8B4B-960A-6E1C5F2F0749}"/>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3" name="Line 1078">
                  <a:extLst>
                    <a:ext uri="{FF2B5EF4-FFF2-40B4-BE49-F238E27FC236}">
                      <a16:creationId xmlns:a16="http://schemas.microsoft.com/office/drawing/2014/main" id="{43F83330-02BC-2640-BB2C-6658DBE8684D}"/>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4" name="Line 1079">
                  <a:extLst>
                    <a:ext uri="{FF2B5EF4-FFF2-40B4-BE49-F238E27FC236}">
                      <a16:creationId xmlns:a16="http://schemas.microsoft.com/office/drawing/2014/main" id="{F3BCBF63-D34A-EE44-9850-C40E5E0F152B}"/>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5" name="Line 1080">
                  <a:extLst>
                    <a:ext uri="{FF2B5EF4-FFF2-40B4-BE49-F238E27FC236}">
                      <a16:creationId xmlns:a16="http://schemas.microsoft.com/office/drawing/2014/main" id="{3231A768-09D5-1947-9935-6172D8B2CBE3}"/>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66" name="Line 1081">
                  <a:extLst>
                    <a:ext uri="{FF2B5EF4-FFF2-40B4-BE49-F238E27FC236}">
                      <a16:creationId xmlns:a16="http://schemas.microsoft.com/office/drawing/2014/main" id="{1FFE649B-F859-F74B-A747-B9627D4876D6}"/>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98" name="Group 1082">
                <a:extLst>
                  <a:ext uri="{FF2B5EF4-FFF2-40B4-BE49-F238E27FC236}">
                    <a16:creationId xmlns:a16="http://schemas.microsoft.com/office/drawing/2014/main" id="{5EEC1D3C-FFD3-F147-AB9E-C63D09DFD6A7}"/>
                  </a:ext>
                </a:extLst>
              </p:cNvPr>
              <p:cNvGrpSpPr>
                <a:grpSpLocks/>
              </p:cNvGrpSpPr>
              <p:nvPr/>
            </p:nvGrpSpPr>
            <p:grpSpPr bwMode="auto">
              <a:xfrm>
                <a:off x="3696" y="2304"/>
                <a:ext cx="384" cy="432"/>
                <a:chOff x="3984" y="2784"/>
                <a:chExt cx="384" cy="432"/>
              </a:xfrm>
            </p:grpSpPr>
            <p:sp>
              <p:nvSpPr>
                <p:cNvPr id="53349" name="Rectangle 1083">
                  <a:extLst>
                    <a:ext uri="{FF2B5EF4-FFF2-40B4-BE49-F238E27FC236}">
                      <a16:creationId xmlns:a16="http://schemas.microsoft.com/office/drawing/2014/main" id="{3A68CCA8-3E12-0B41-9826-9F1FD58D14E1}"/>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50" name="Line 1084">
                  <a:extLst>
                    <a:ext uri="{FF2B5EF4-FFF2-40B4-BE49-F238E27FC236}">
                      <a16:creationId xmlns:a16="http://schemas.microsoft.com/office/drawing/2014/main" id="{A3F0CA49-D0FB-FB4A-B294-11664A29AB4E}"/>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1" name="Line 1085">
                  <a:extLst>
                    <a:ext uri="{FF2B5EF4-FFF2-40B4-BE49-F238E27FC236}">
                      <a16:creationId xmlns:a16="http://schemas.microsoft.com/office/drawing/2014/main" id="{4D41B889-8103-234A-AC70-1EA037D313F2}"/>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2" name="Line 1086">
                  <a:extLst>
                    <a:ext uri="{FF2B5EF4-FFF2-40B4-BE49-F238E27FC236}">
                      <a16:creationId xmlns:a16="http://schemas.microsoft.com/office/drawing/2014/main" id="{ED6FA3D1-467E-254D-A88C-1AC982A7A594}"/>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3" name="Line 1087">
                  <a:extLst>
                    <a:ext uri="{FF2B5EF4-FFF2-40B4-BE49-F238E27FC236}">
                      <a16:creationId xmlns:a16="http://schemas.microsoft.com/office/drawing/2014/main" id="{2DDEF76D-A803-6E42-B7B0-76F9E591A4D5}"/>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4" name="Line 1088">
                  <a:extLst>
                    <a:ext uri="{FF2B5EF4-FFF2-40B4-BE49-F238E27FC236}">
                      <a16:creationId xmlns:a16="http://schemas.microsoft.com/office/drawing/2014/main" id="{02AD586C-9E9F-5B4D-813A-3F0B3005E4E3}"/>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5" name="Line 1089">
                  <a:extLst>
                    <a:ext uri="{FF2B5EF4-FFF2-40B4-BE49-F238E27FC236}">
                      <a16:creationId xmlns:a16="http://schemas.microsoft.com/office/drawing/2014/main" id="{DEEB4D89-350E-CA45-89B1-5A3885FDA611}"/>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6" name="Line 1090">
                  <a:extLst>
                    <a:ext uri="{FF2B5EF4-FFF2-40B4-BE49-F238E27FC236}">
                      <a16:creationId xmlns:a16="http://schemas.microsoft.com/office/drawing/2014/main" id="{8C073C1F-C133-A646-A54D-1675FFA30D6F}"/>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57" name="Line 1091">
                  <a:extLst>
                    <a:ext uri="{FF2B5EF4-FFF2-40B4-BE49-F238E27FC236}">
                      <a16:creationId xmlns:a16="http://schemas.microsoft.com/office/drawing/2014/main" id="{F1F47483-873D-D149-80EF-72F808CAE7CE}"/>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299" name="Group 1092">
                <a:extLst>
                  <a:ext uri="{FF2B5EF4-FFF2-40B4-BE49-F238E27FC236}">
                    <a16:creationId xmlns:a16="http://schemas.microsoft.com/office/drawing/2014/main" id="{B150921E-1883-D04A-AE5C-0097C76809A9}"/>
                  </a:ext>
                </a:extLst>
              </p:cNvPr>
              <p:cNvGrpSpPr>
                <a:grpSpLocks/>
              </p:cNvGrpSpPr>
              <p:nvPr/>
            </p:nvGrpSpPr>
            <p:grpSpPr bwMode="auto">
              <a:xfrm>
                <a:off x="4176" y="2304"/>
                <a:ext cx="384" cy="432"/>
                <a:chOff x="3984" y="2784"/>
                <a:chExt cx="384" cy="432"/>
              </a:xfrm>
            </p:grpSpPr>
            <p:sp>
              <p:nvSpPr>
                <p:cNvPr id="53340" name="Rectangle 1093">
                  <a:extLst>
                    <a:ext uri="{FF2B5EF4-FFF2-40B4-BE49-F238E27FC236}">
                      <a16:creationId xmlns:a16="http://schemas.microsoft.com/office/drawing/2014/main" id="{BDF1A62F-821C-A747-AFF5-5AF3FF88AFE5}"/>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41" name="Line 1094">
                  <a:extLst>
                    <a:ext uri="{FF2B5EF4-FFF2-40B4-BE49-F238E27FC236}">
                      <a16:creationId xmlns:a16="http://schemas.microsoft.com/office/drawing/2014/main" id="{F07A79BA-8B60-0F4D-BF70-22D8FBC948CD}"/>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2" name="Line 1095">
                  <a:extLst>
                    <a:ext uri="{FF2B5EF4-FFF2-40B4-BE49-F238E27FC236}">
                      <a16:creationId xmlns:a16="http://schemas.microsoft.com/office/drawing/2014/main" id="{C826BCAA-7686-C043-806E-E826FC77A1F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3" name="Line 1096">
                  <a:extLst>
                    <a:ext uri="{FF2B5EF4-FFF2-40B4-BE49-F238E27FC236}">
                      <a16:creationId xmlns:a16="http://schemas.microsoft.com/office/drawing/2014/main" id="{70F239AF-7B0B-5542-B915-59E39A96E5A9}"/>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4" name="Line 1097">
                  <a:extLst>
                    <a:ext uri="{FF2B5EF4-FFF2-40B4-BE49-F238E27FC236}">
                      <a16:creationId xmlns:a16="http://schemas.microsoft.com/office/drawing/2014/main" id="{69363B6D-8647-D743-A865-E967EF98AADC}"/>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5" name="Line 1098">
                  <a:extLst>
                    <a:ext uri="{FF2B5EF4-FFF2-40B4-BE49-F238E27FC236}">
                      <a16:creationId xmlns:a16="http://schemas.microsoft.com/office/drawing/2014/main" id="{90D235D6-667C-BB41-9764-FBA4F125B5B7}"/>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6" name="Line 1099">
                  <a:extLst>
                    <a:ext uri="{FF2B5EF4-FFF2-40B4-BE49-F238E27FC236}">
                      <a16:creationId xmlns:a16="http://schemas.microsoft.com/office/drawing/2014/main" id="{2AD29300-BE97-B644-95A9-CB80B5BA7913}"/>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7" name="Line 1100">
                  <a:extLst>
                    <a:ext uri="{FF2B5EF4-FFF2-40B4-BE49-F238E27FC236}">
                      <a16:creationId xmlns:a16="http://schemas.microsoft.com/office/drawing/2014/main" id="{C0B037D2-5C67-624B-A302-E60B1898FB7B}"/>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48" name="Line 1101">
                  <a:extLst>
                    <a:ext uri="{FF2B5EF4-FFF2-40B4-BE49-F238E27FC236}">
                      <a16:creationId xmlns:a16="http://schemas.microsoft.com/office/drawing/2014/main" id="{06EBD4D6-C62F-F842-9476-ECD74E46A0AD}"/>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00" name="Group 1102">
                <a:extLst>
                  <a:ext uri="{FF2B5EF4-FFF2-40B4-BE49-F238E27FC236}">
                    <a16:creationId xmlns:a16="http://schemas.microsoft.com/office/drawing/2014/main" id="{45B57365-ECC3-F54E-ACEF-86A848D3F3F7}"/>
                  </a:ext>
                </a:extLst>
              </p:cNvPr>
              <p:cNvGrpSpPr>
                <a:grpSpLocks/>
              </p:cNvGrpSpPr>
              <p:nvPr/>
            </p:nvGrpSpPr>
            <p:grpSpPr bwMode="auto">
              <a:xfrm>
                <a:off x="4656" y="2304"/>
                <a:ext cx="384" cy="432"/>
                <a:chOff x="3984" y="2784"/>
                <a:chExt cx="384" cy="432"/>
              </a:xfrm>
            </p:grpSpPr>
            <p:sp>
              <p:nvSpPr>
                <p:cNvPr id="53331" name="Rectangle 1103">
                  <a:extLst>
                    <a:ext uri="{FF2B5EF4-FFF2-40B4-BE49-F238E27FC236}">
                      <a16:creationId xmlns:a16="http://schemas.microsoft.com/office/drawing/2014/main" id="{C715867A-92AC-FE4F-985C-BFFF6C0CD93C}"/>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32" name="Line 1104">
                  <a:extLst>
                    <a:ext uri="{FF2B5EF4-FFF2-40B4-BE49-F238E27FC236}">
                      <a16:creationId xmlns:a16="http://schemas.microsoft.com/office/drawing/2014/main" id="{D37BB753-5EE1-B645-9547-62924E7150C3}"/>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3" name="Line 1105">
                  <a:extLst>
                    <a:ext uri="{FF2B5EF4-FFF2-40B4-BE49-F238E27FC236}">
                      <a16:creationId xmlns:a16="http://schemas.microsoft.com/office/drawing/2014/main" id="{D75EB71B-2A8F-D141-BA2E-1DA158C18BFD}"/>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4" name="Line 1106">
                  <a:extLst>
                    <a:ext uri="{FF2B5EF4-FFF2-40B4-BE49-F238E27FC236}">
                      <a16:creationId xmlns:a16="http://schemas.microsoft.com/office/drawing/2014/main" id="{F81BC8D8-7831-5E41-91FD-19180E878F1B}"/>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5" name="Line 1107">
                  <a:extLst>
                    <a:ext uri="{FF2B5EF4-FFF2-40B4-BE49-F238E27FC236}">
                      <a16:creationId xmlns:a16="http://schemas.microsoft.com/office/drawing/2014/main" id="{22DF4FA7-0561-5D4F-8D53-193E2E060AE3}"/>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6" name="Line 1108">
                  <a:extLst>
                    <a:ext uri="{FF2B5EF4-FFF2-40B4-BE49-F238E27FC236}">
                      <a16:creationId xmlns:a16="http://schemas.microsoft.com/office/drawing/2014/main" id="{C28C6CCC-E759-C94E-9747-56E954D9B71D}"/>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7" name="Line 1109">
                  <a:extLst>
                    <a:ext uri="{FF2B5EF4-FFF2-40B4-BE49-F238E27FC236}">
                      <a16:creationId xmlns:a16="http://schemas.microsoft.com/office/drawing/2014/main" id="{09EDC293-B898-E944-BE3F-02594A253984}"/>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8" name="Line 1110">
                  <a:extLst>
                    <a:ext uri="{FF2B5EF4-FFF2-40B4-BE49-F238E27FC236}">
                      <a16:creationId xmlns:a16="http://schemas.microsoft.com/office/drawing/2014/main" id="{C60927DA-F7D6-D44C-ACC8-28CB3E984C64}"/>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9" name="Line 1111">
                  <a:extLst>
                    <a:ext uri="{FF2B5EF4-FFF2-40B4-BE49-F238E27FC236}">
                      <a16:creationId xmlns:a16="http://schemas.microsoft.com/office/drawing/2014/main" id="{FD683B6E-9EF3-2742-8C9A-E65BF52A330C}"/>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01" name="Group 1112">
                <a:extLst>
                  <a:ext uri="{FF2B5EF4-FFF2-40B4-BE49-F238E27FC236}">
                    <a16:creationId xmlns:a16="http://schemas.microsoft.com/office/drawing/2014/main" id="{1774845C-7D92-B041-9A0D-749AD6BBBBA7}"/>
                  </a:ext>
                </a:extLst>
              </p:cNvPr>
              <p:cNvGrpSpPr>
                <a:grpSpLocks/>
              </p:cNvGrpSpPr>
              <p:nvPr/>
            </p:nvGrpSpPr>
            <p:grpSpPr bwMode="auto">
              <a:xfrm>
                <a:off x="5136" y="2304"/>
                <a:ext cx="384" cy="432"/>
                <a:chOff x="3984" y="2784"/>
                <a:chExt cx="384" cy="432"/>
              </a:xfrm>
            </p:grpSpPr>
            <p:sp>
              <p:nvSpPr>
                <p:cNvPr id="53322" name="Rectangle 1113">
                  <a:extLst>
                    <a:ext uri="{FF2B5EF4-FFF2-40B4-BE49-F238E27FC236}">
                      <a16:creationId xmlns:a16="http://schemas.microsoft.com/office/drawing/2014/main" id="{CD597C00-7B23-EE46-A472-D3A5312915FE}"/>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23" name="Line 1114">
                  <a:extLst>
                    <a:ext uri="{FF2B5EF4-FFF2-40B4-BE49-F238E27FC236}">
                      <a16:creationId xmlns:a16="http://schemas.microsoft.com/office/drawing/2014/main" id="{22BEE68E-F943-CC48-9766-BB8C24389A73}"/>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4" name="Line 1115">
                  <a:extLst>
                    <a:ext uri="{FF2B5EF4-FFF2-40B4-BE49-F238E27FC236}">
                      <a16:creationId xmlns:a16="http://schemas.microsoft.com/office/drawing/2014/main" id="{76679B6A-883E-7541-8724-4470D5F14D1B}"/>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5" name="Line 1116">
                  <a:extLst>
                    <a:ext uri="{FF2B5EF4-FFF2-40B4-BE49-F238E27FC236}">
                      <a16:creationId xmlns:a16="http://schemas.microsoft.com/office/drawing/2014/main" id="{89F89FF8-3FF3-A84A-823B-7AC59CA5A3BF}"/>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6" name="Line 1117">
                  <a:extLst>
                    <a:ext uri="{FF2B5EF4-FFF2-40B4-BE49-F238E27FC236}">
                      <a16:creationId xmlns:a16="http://schemas.microsoft.com/office/drawing/2014/main" id="{501C94D7-6ECC-4E4D-9D93-F02873DBA98C}"/>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7" name="Line 1118">
                  <a:extLst>
                    <a:ext uri="{FF2B5EF4-FFF2-40B4-BE49-F238E27FC236}">
                      <a16:creationId xmlns:a16="http://schemas.microsoft.com/office/drawing/2014/main" id="{91FD6BE6-C956-5142-88D3-E31FEF053E9F}"/>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8" name="Line 1119">
                  <a:extLst>
                    <a:ext uri="{FF2B5EF4-FFF2-40B4-BE49-F238E27FC236}">
                      <a16:creationId xmlns:a16="http://schemas.microsoft.com/office/drawing/2014/main" id="{E13F8993-CCBB-EE4E-B0A6-5026C52D3C70}"/>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9" name="Line 1120">
                  <a:extLst>
                    <a:ext uri="{FF2B5EF4-FFF2-40B4-BE49-F238E27FC236}">
                      <a16:creationId xmlns:a16="http://schemas.microsoft.com/office/drawing/2014/main" id="{69040D21-347A-544E-9D17-C071EB3A3126}"/>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30" name="Line 1121">
                  <a:extLst>
                    <a:ext uri="{FF2B5EF4-FFF2-40B4-BE49-F238E27FC236}">
                      <a16:creationId xmlns:a16="http://schemas.microsoft.com/office/drawing/2014/main" id="{8F1CFB41-A3F6-B84D-9252-864B42C78ABA}"/>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02" name="Group 1122">
                <a:extLst>
                  <a:ext uri="{FF2B5EF4-FFF2-40B4-BE49-F238E27FC236}">
                    <a16:creationId xmlns:a16="http://schemas.microsoft.com/office/drawing/2014/main" id="{AA94636B-E802-8D43-B7D0-4D4BF297E32C}"/>
                  </a:ext>
                </a:extLst>
              </p:cNvPr>
              <p:cNvGrpSpPr>
                <a:grpSpLocks/>
              </p:cNvGrpSpPr>
              <p:nvPr/>
            </p:nvGrpSpPr>
            <p:grpSpPr bwMode="auto">
              <a:xfrm>
                <a:off x="5616" y="2304"/>
                <a:ext cx="384" cy="432"/>
                <a:chOff x="3984" y="2784"/>
                <a:chExt cx="384" cy="432"/>
              </a:xfrm>
            </p:grpSpPr>
            <p:sp>
              <p:nvSpPr>
                <p:cNvPr id="53313" name="Rectangle 1123">
                  <a:extLst>
                    <a:ext uri="{FF2B5EF4-FFF2-40B4-BE49-F238E27FC236}">
                      <a16:creationId xmlns:a16="http://schemas.microsoft.com/office/drawing/2014/main" id="{BB8AEC71-5C48-014E-8BD2-434F33B04961}"/>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14" name="Line 1124">
                  <a:extLst>
                    <a:ext uri="{FF2B5EF4-FFF2-40B4-BE49-F238E27FC236}">
                      <a16:creationId xmlns:a16="http://schemas.microsoft.com/office/drawing/2014/main" id="{145A683B-5637-C545-9D31-45180A4D003C}"/>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5" name="Line 1125">
                  <a:extLst>
                    <a:ext uri="{FF2B5EF4-FFF2-40B4-BE49-F238E27FC236}">
                      <a16:creationId xmlns:a16="http://schemas.microsoft.com/office/drawing/2014/main" id="{95F8FF45-D1A4-124C-ADA8-85A5ACBECF75}"/>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6" name="Line 1126">
                  <a:extLst>
                    <a:ext uri="{FF2B5EF4-FFF2-40B4-BE49-F238E27FC236}">
                      <a16:creationId xmlns:a16="http://schemas.microsoft.com/office/drawing/2014/main" id="{D4C60FE1-9249-5A4E-B882-F4F0FBE380FB}"/>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7" name="Line 1127">
                  <a:extLst>
                    <a:ext uri="{FF2B5EF4-FFF2-40B4-BE49-F238E27FC236}">
                      <a16:creationId xmlns:a16="http://schemas.microsoft.com/office/drawing/2014/main" id="{CFE3F80E-4936-2041-823B-303A4D576F2D}"/>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8" name="Line 1128">
                  <a:extLst>
                    <a:ext uri="{FF2B5EF4-FFF2-40B4-BE49-F238E27FC236}">
                      <a16:creationId xmlns:a16="http://schemas.microsoft.com/office/drawing/2014/main" id="{CF2384AF-EE5E-7445-830D-C29F9E6CC5D1}"/>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9" name="Line 1129">
                  <a:extLst>
                    <a:ext uri="{FF2B5EF4-FFF2-40B4-BE49-F238E27FC236}">
                      <a16:creationId xmlns:a16="http://schemas.microsoft.com/office/drawing/2014/main" id="{CE855F05-FEFB-6149-97A4-C63A4C031767}"/>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0" name="Line 1130">
                  <a:extLst>
                    <a:ext uri="{FF2B5EF4-FFF2-40B4-BE49-F238E27FC236}">
                      <a16:creationId xmlns:a16="http://schemas.microsoft.com/office/drawing/2014/main" id="{BCB8DD60-638D-1D4D-AF68-051F120D4651}"/>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21" name="Line 1131">
                  <a:extLst>
                    <a:ext uri="{FF2B5EF4-FFF2-40B4-BE49-F238E27FC236}">
                      <a16:creationId xmlns:a16="http://schemas.microsoft.com/office/drawing/2014/main" id="{5581FA28-299F-6C44-94A9-CD5D892A7135}"/>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3303" name="Group 1132">
                <a:extLst>
                  <a:ext uri="{FF2B5EF4-FFF2-40B4-BE49-F238E27FC236}">
                    <a16:creationId xmlns:a16="http://schemas.microsoft.com/office/drawing/2014/main" id="{07C481EC-1F57-E64C-A66B-C51DE07ABAFA}"/>
                  </a:ext>
                </a:extLst>
              </p:cNvPr>
              <p:cNvGrpSpPr>
                <a:grpSpLocks/>
              </p:cNvGrpSpPr>
              <p:nvPr/>
            </p:nvGrpSpPr>
            <p:grpSpPr bwMode="auto">
              <a:xfrm>
                <a:off x="6096" y="2304"/>
                <a:ext cx="384" cy="432"/>
                <a:chOff x="3984" y="2784"/>
                <a:chExt cx="384" cy="432"/>
              </a:xfrm>
            </p:grpSpPr>
            <p:sp>
              <p:nvSpPr>
                <p:cNvPr id="53304" name="Rectangle 1133">
                  <a:extLst>
                    <a:ext uri="{FF2B5EF4-FFF2-40B4-BE49-F238E27FC236}">
                      <a16:creationId xmlns:a16="http://schemas.microsoft.com/office/drawing/2014/main" id="{BED3DCEE-A41E-A54F-BE42-73194CA0C852}"/>
                    </a:ext>
                  </a:extLst>
                </p:cNvPr>
                <p:cNvSpPr>
                  <a:spLocks noChangeArrowheads="1"/>
                </p:cNvSpPr>
                <p:nvPr/>
              </p:nvSpPr>
              <p:spPr bwMode="auto">
                <a:xfrm>
                  <a:off x="4080" y="2880"/>
                  <a:ext cx="192" cy="24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305" name="Line 1134">
                  <a:extLst>
                    <a:ext uri="{FF2B5EF4-FFF2-40B4-BE49-F238E27FC236}">
                      <a16:creationId xmlns:a16="http://schemas.microsoft.com/office/drawing/2014/main" id="{6BEBB3CB-EE55-BB4A-9007-AD746B736FEE}"/>
                    </a:ext>
                  </a:extLst>
                </p:cNvPr>
                <p:cNvSpPr>
                  <a:spLocks noChangeShapeType="1"/>
                </p:cNvSpPr>
                <p:nvPr/>
              </p:nvSpPr>
              <p:spPr bwMode="auto">
                <a:xfrm>
                  <a:off x="3984"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6" name="Line 1135">
                  <a:extLst>
                    <a:ext uri="{FF2B5EF4-FFF2-40B4-BE49-F238E27FC236}">
                      <a16:creationId xmlns:a16="http://schemas.microsoft.com/office/drawing/2014/main" id="{70CF6092-917B-0F4C-A8E5-01D05C6C692E}"/>
                    </a:ext>
                  </a:extLst>
                </p:cNvPr>
                <p:cNvSpPr>
                  <a:spLocks noChangeShapeType="1"/>
                </p:cNvSpPr>
                <p:nvPr/>
              </p:nvSpPr>
              <p:spPr bwMode="auto">
                <a:xfrm>
                  <a:off x="3984" y="2976"/>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7" name="Line 1136">
                  <a:extLst>
                    <a:ext uri="{FF2B5EF4-FFF2-40B4-BE49-F238E27FC236}">
                      <a16:creationId xmlns:a16="http://schemas.microsoft.com/office/drawing/2014/main" id="{FBD354A0-BEF8-474F-9FA7-315920BDBBAC}"/>
                    </a:ext>
                  </a:extLst>
                </p:cNvPr>
                <p:cNvSpPr>
                  <a:spLocks noChangeShapeType="1"/>
                </p:cNvSpPr>
                <p:nvPr/>
              </p:nvSpPr>
              <p:spPr bwMode="auto">
                <a:xfrm>
                  <a:off x="3984" y="30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8" name="Line 1137">
                  <a:extLst>
                    <a:ext uri="{FF2B5EF4-FFF2-40B4-BE49-F238E27FC236}">
                      <a16:creationId xmlns:a16="http://schemas.microsoft.com/office/drawing/2014/main" id="{C3E8094D-6A91-9746-8433-24CDCEAA3B13}"/>
                    </a:ext>
                  </a:extLst>
                </p:cNvPr>
                <p:cNvSpPr>
                  <a:spLocks noChangeShapeType="1"/>
                </p:cNvSpPr>
                <p:nvPr/>
              </p:nvSpPr>
              <p:spPr bwMode="auto">
                <a:xfrm>
                  <a:off x="3984"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09" name="Line 1138">
                  <a:extLst>
                    <a:ext uri="{FF2B5EF4-FFF2-40B4-BE49-F238E27FC236}">
                      <a16:creationId xmlns:a16="http://schemas.microsoft.com/office/drawing/2014/main" id="{11D10014-874B-B044-8187-4C02F139C1E7}"/>
                    </a:ext>
                  </a:extLst>
                </p:cNvPr>
                <p:cNvSpPr>
                  <a:spLocks noChangeShapeType="1"/>
                </p:cNvSpPr>
                <p:nvPr/>
              </p:nvSpPr>
              <p:spPr bwMode="auto">
                <a:xfrm>
                  <a:off x="4272" y="292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0" name="Line 1139">
                  <a:extLst>
                    <a:ext uri="{FF2B5EF4-FFF2-40B4-BE49-F238E27FC236}">
                      <a16:creationId xmlns:a16="http://schemas.microsoft.com/office/drawing/2014/main" id="{7476CA4F-1E54-A145-85BC-3311627D6A9C}"/>
                    </a:ext>
                  </a:extLst>
                </p:cNvPr>
                <p:cNvSpPr>
                  <a:spLocks noChangeShapeType="1"/>
                </p:cNvSpPr>
                <p:nvPr/>
              </p:nvSpPr>
              <p:spPr bwMode="auto">
                <a:xfrm>
                  <a:off x="4272" y="3072"/>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1" name="Line 1140">
                  <a:extLst>
                    <a:ext uri="{FF2B5EF4-FFF2-40B4-BE49-F238E27FC236}">
                      <a16:creationId xmlns:a16="http://schemas.microsoft.com/office/drawing/2014/main" id="{8F570A8B-E4D8-0B4C-A6DD-93C06BE9FE22}"/>
                    </a:ext>
                  </a:extLst>
                </p:cNvPr>
                <p:cNvSpPr>
                  <a:spLocks noChangeShapeType="1"/>
                </p:cNvSpPr>
                <p:nvPr/>
              </p:nvSpPr>
              <p:spPr bwMode="auto">
                <a:xfrm>
                  <a:off x="4176" y="2784"/>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312" name="Line 1141">
                  <a:extLst>
                    <a:ext uri="{FF2B5EF4-FFF2-40B4-BE49-F238E27FC236}">
                      <a16:creationId xmlns:a16="http://schemas.microsoft.com/office/drawing/2014/main" id="{7D9DCF43-8090-2F40-82AE-8A6000BB54A0}"/>
                    </a:ext>
                  </a:extLst>
                </p:cNvPr>
                <p:cNvSpPr>
                  <a:spLocks noChangeShapeType="1"/>
                </p:cNvSpPr>
                <p:nvPr/>
              </p:nvSpPr>
              <p:spPr bwMode="auto">
                <a:xfrm>
                  <a:off x="4176" y="3120"/>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sp>
        <p:nvSpPr>
          <p:cNvPr id="53251" name="Line 1142">
            <a:extLst>
              <a:ext uri="{FF2B5EF4-FFF2-40B4-BE49-F238E27FC236}">
                <a16:creationId xmlns:a16="http://schemas.microsoft.com/office/drawing/2014/main" id="{4180E27B-2641-A54B-9BC2-272ECCA4F858}"/>
              </a:ext>
            </a:extLst>
          </p:cNvPr>
          <p:cNvSpPr>
            <a:spLocks noChangeShapeType="1"/>
          </p:cNvSpPr>
          <p:nvPr/>
        </p:nvSpPr>
        <p:spPr bwMode="auto">
          <a:xfrm flipH="1">
            <a:off x="3962400" y="2209800"/>
            <a:ext cx="2209800" cy="750888"/>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2" name="Line 1143">
            <a:extLst>
              <a:ext uri="{FF2B5EF4-FFF2-40B4-BE49-F238E27FC236}">
                <a16:creationId xmlns:a16="http://schemas.microsoft.com/office/drawing/2014/main" id="{8C2B7DFB-CAA0-8A46-8768-D33039C2CF4F}"/>
              </a:ext>
            </a:extLst>
          </p:cNvPr>
          <p:cNvSpPr>
            <a:spLocks noChangeShapeType="1"/>
          </p:cNvSpPr>
          <p:nvPr/>
        </p:nvSpPr>
        <p:spPr bwMode="auto">
          <a:xfrm flipH="1">
            <a:off x="5222875" y="3451225"/>
            <a:ext cx="949325" cy="282575"/>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3" name="Text Box 1144">
            <a:extLst>
              <a:ext uri="{FF2B5EF4-FFF2-40B4-BE49-F238E27FC236}">
                <a16:creationId xmlns:a16="http://schemas.microsoft.com/office/drawing/2014/main" id="{016320AA-85EF-ED42-9767-C21811686031}"/>
              </a:ext>
            </a:extLst>
          </p:cNvPr>
          <p:cNvSpPr txBox="1">
            <a:spLocks noChangeArrowheads="1"/>
          </p:cNvSpPr>
          <p:nvPr/>
        </p:nvSpPr>
        <p:spPr bwMode="auto">
          <a:xfrm>
            <a:off x="6172200" y="1600200"/>
            <a:ext cx="20621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Configurable</a:t>
            </a:r>
          </a:p>
          <a:p>
            <a:r>
              <a:rPr lang="en-US" altLang="en-US" b="1">
                <a:latin typeface="Arial" panose="020B0604020202020204" pitchFamily="34" charset="0"/>
              </a:rPr>
              <a:t>Logic</a:t>
            </a:r>
          </a:p>
          <a:p>
            <a:r>
              <a:rPr lang="en-US" altLang="en-US" b="1">
                <a:latin typeface="Arial" panose="020B0604020202020204" pitchFamily="34" charset="0"/>
              </a:rPr>
              <a:t>Blocks</a:t>
            </a:r>
          </a:p>
        </p:txBody>
      </p:sp>
      <p:sp>
        <p:nvSpPr>
          <p:cNvPr id="53254" name="Text Box 1145">
            <a:extLst>
              <a:ext uri="{FF2B5EF4-FFF2-40B4-BE49-F238E27FC236}">
                <a16:creationId xmlns:a16="http://schemas.microsoft.com/office/drawing/2014/main" id="{88E1DDD7-6A34-7045-BA76-7672548B667F}"/>
              </a:ext>
            </a:extLst>
          </p:cNvPr>
          <p:cNvSpPr txBox="1">
            <a:spLocks noChangeArrowheads="1"/>
          </p:cNvSpPr>
          <p:nvPr/>
        </p:nvSpPr>
        <p:spPr bwMode="auto">
          <a:xfrm>
            <a:off x="6207125" y="3048000"/>
            <a:ext cx="1184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I/O</a:t>
            </a:r>
          </a:p>
          <a:p>
            <a:r>
              <a:rPr lang="en-US" altLang="en-US" b="1">
                <a:latin typeface="Arial" panose="020B0604020202020204" pitchFamily="34" charset="0"/>
              </a:rPr>
              <a:t>Blocks</a:t>
            </a:r>
          </a:p>
        </p:txBody>
      </p:sp>
      <p:sp>
        <p:nvSpPr>
          <p:cNvPr id="53255" name="Oval 1146">
            <a:extLst>
              <a:ext uri="{FF2B5EF4-FFF2-40B4-BE49-F238E27FC236}">
                <a16:creationId xmlns:a16="http://schemas.microsoft.com/office/drawing/2014/main" id="{829943D8-DD86-0046-9997-937C317B6B70}"/>
              </a:ext>
            </a:extLst>
          </p:cNvPr>
          <p:cNvSpPr>
            <a:spLocks noChangeArrowheads="1"/>
          </p:cNvSpPr>
          <p:nvPr/>
        </p:nvSpPr>
        <p:spPr bwMode="auto">
          <a:xfrm>
            <a:off x="3629025" y="2862263"/>
            <a:ext cx="358775" cy="360362"/>
          </a:xfrm>
          <a:prstGeom prst="ellipse">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3256" name="Rectangle 1147">
            <a:extLst>
              <a:ext uri="{FF2B5EF4-FFF2-40B4-BE49-F238E27FC236}">
                <a16:creationId xmlns:a16="http://schemas.microsoft.com/office/drawing/2014/main" id="{113C42B6-F682-064E-857A-8D30684D1F5D}"/>
              </a:ext>
            </a:extLst>
          </p:cNvPr>
          <p:cNvSpPr>
            <a:spLocks noChangeArrowheads="1"/>
          </p:cNvSpPr>
          <p:nvPr/>
        </p:nvSpPr>
        <p:spPr bwMode="auto">
          <a:xfrm>
            <a:off x="457200" y="152400"/>
            <a:ext cx="4389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kumimoji="1" lang="en-US" altLang="en-US" sz="4000">
                <a:solidFill>
                  <a:srgbClr val="000099"/>
                </a:solidFill>
                <a:latin typeface="Arial" panose="020B0604020202020204" pitchFamily="34" charset="0"/>
              </a:rPr>
              <a:t>What is an FPGA?</a:t>
            </a:r>
          </a:p>
        </p:txBody>
      </p:sp>
      <p:sp>
        <p:nvSpPr>
          <p:cNvPr id="53257" name="Text Box 1148">
            <a:extLst>
              <a:ext uri="{FF2B5EF4-FFF2-40B4-BE49-F238E27FC236}">
                <a16:creationId xmlns:a16="http://schemas.microsoft.com/office/drawing/2014/main" id="{88F93FB6-FA20-7E4C-AB8E-233B357B763D}"/>
              </a:ext>
            </a:extLst>
          </p:cNvPr>
          <p:cNvSpPr txBox="1">
            <a:spLocks noChangeArrowheads="1"/>
          </p:cNvSpPr>
          <p:nvPr/>
        </p:nvSpPr>
        <p:spPr bwMode="auto">
          <a:xfrm>
            <a:off x="6242050" y="4246563"/>
            <a:ext cx="1049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b="1">
                <a:latin typeface="Arial" panose="020B0604020202020204" pitchFamily="34" charset="0"/>
              </a:rPr>
              <a:t>Block</a:t>
            </a:r>
          </a:p>
          <a:p>
            <a:r>
              <a:rPr lang="en-US" altLang="en-US" b="1">
                <a:latin typeface="Arial" panose="020B0604020202020204" pitchFamily="34" charset="0"/>
              </a:rPr>
              <a:t>RAMs</a:t>
            </a:r>
          </a:p>
        </p:txBody>
      </p:sp>
      <p:sp>
        <p:nvSpPr>
          <p:cNvPr id="53258" name="Line 1149">
            <a:extLst>
              <a:ext uri="{FF2B5EF4-FFF2-40B4-BE49-F238E27FC236}">
                <a16:creationId xmlns:a16="http://schemas.microsoft.com/office/drawing/2014/main" id="{EE61D997-7553-4C43-B2FC-6426D6A6D8F8}"/>
              </a:ext>
            </a:extLst>
          </p:cNvPr>
          <p:cNvSpPr>
            <a:spLocks noChangeShapeType="1"/>
          </p:cNvSpPr>
          <p:nvPr/>
        </p:nvSpPr>
        <p:spPr bwMode="auto">
          <a:xfrm flipH="1">
            <a:off x="4724400" y="4660900"/>
            <a:ext cx="1470025" cy="296863"/>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4">
            <a:extLst>
              <a:ext uri="{FF2B5EF4-FFF2-40B4-BE49-F238E27FC236}">
                <a16:creationId xmlns:a16="http://schemas.microsoft.com/office/drawing/2014/main" id="{A8399BA7-CE8D-1A6F-01D1-9653E00B7917}"/>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34</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BB38E8DC-36A5-4B4E-A532-2270AF78C181}"/>
              </a:ext>
            </a:extLst>
          </p:cNvPr>
          <p:cNvSpPr>
            <a:spLocks noGrp="1"/>
          </p:cNvSpPr>
          <p:nvPr>
            <p:ph type="title"/>
          </p:nvPr>
        </p:nvSpPr>
        <p:spPr/>
        <p:txBody>
          <a:bodyPr/>
          <a:lstStyle/>
          <a:p>
            <a:r>
              <a:rPr lang="en-US" altLang="en-US">
                <a:latin typeface="Arial Narrow" panose="020B0604020202020204" pitchFamily="34" charset="0"/>
                <a:ea typeface="ＭＳ Ｐゴシック" panose="020B0600070205080204" pitchFamily="34" charset="-128"/>
              </a:rPr>
              <a:t>Modern FPGA</a:t>
            </a:r>
          </a:p>
        </p:txBody>
      </p:sp>
      <p:graphicFrame>
        <p:nvGraphicFramePr>
          <p:cNvPr id="54274" name="Object 2">
            <a:extLst>
              <a:ext uri="{FF2B5EF4-FFF2-40B4-BE49-F238E27FC236}">
                <a16:creationId xmlns:a16="http://schemas.microsoft.com/office/drawing/2014/main" id="{A631DAE4-0CBC-D547-95D5-573BFC0A2EB5}"/>
              </a:ext>
            </a:extLst>
          </p:cNvPr>
          <p:cNvGraphicFramePr>
            <a:graphicFrameLocks noChangeAspect="1"/>
          </p:cNvGraphicFramePr>
          <p:nvPr/>
        </p:nvGraphicFramePr>
        <p:xfrm>
          <a:off x="533400" y="1144588"/>
          <a:ext cx="7848600" cy="4132262"/>
        </p:xfrm>
        <a:graphic>
          <a:graphicData uri="http://schemas.openxmlformats.org/presentationml/2006/ole">
            <mc:AlternateContent xmlns:mc="http://schemas.openxmlformats.org/markup-compatibility/2006">
              <mc:Choice xmlns:v="urn:schemas-microsoft-com:vml" Requires="v">
                <p:oleObj name="Visio" r:id="rId2" imgW="4203700" imgH="2209800" progId="">
                  <p:embed/>
                </p:oleObj>
              </mc:Choice>
              <mc:Fallback>
                <p:oleObj name="Visio" r:id="rId2" imgW="4203700" imgH="2209800" progId="">
                  <p:embed/>
                  <p:pic>
                    <p:nvPicPr>
                      <p:cNvPr id="54274" name="Object 2">
                        <a:extLst>
                          <a:ext uri="{FF2B5EF4-FFF2-40B4-BE49-F238E27FC236}">
                            <a16:creationId xmlns:a16="http://schemas.microsoft.com/office/drawing/2014/main" id="{A631DAE4-0CBC-D547-95D5-573BFC0A2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4588"/>
                        <a:ext cx="7848600" cy="413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4275" name="Rectangle 4">
            <a:extLst>
              <a:ext uri="{FF2B5EF4-FFF2-40B4-BE49-F238E27FC236}">
                <a16:creationId xmlns:a16="http://schemas.microsoft.com/office/drawing/2014/main" id="{780C7052-EC6A-5848-A33E-40E76885252F}"/>
              </a:ext>
            </a:extLst>
          </p:cNvPr>
          <p:cNvSpPr>
            <a:spLocks noChangeArrowheads="1"/>
          </p:cNvSpPr>
          <p:nvPr/>
        </p:nvSpPr>
        <p:spPr bwMode="auto">
          <a:xfrm>
            <a:off x="533400" y="5791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r>
              <a:rPr lang="en-US" altLang="en-US" sz="1200">
                <a:solidFill>
                  <a:srgbClr val="402000"/>
                </a:solidFill>
                <a:latin typeface="Arial" panose="020B0604020202020204" pitchFamily="34" charset="0"/>
              </a:rPr>
              <a:t>Graphics based on The Design Warrior’s Guide to FPGAs</a:t>
            </a:r>
            <a:br>
              <a:rPr lang="en-US" altLang="en-US" sz="1200">
                <a:solidFill>
                  <a:srgbClr val="402000"/>
                </a:solidFill>
                <a:latin typeface="Arial" panose="020B0604020202020204" pitchFamily="34" charset="0"/>
              </a:rPr>
            </a:br>
            <a:r>
              <a:rPr lang="en-US" altLang="en-US" sz="1200">
                <a:solidFill>
                  <a:srgbClr val="402000"/>
                </a:solidFill>
                <a:latin typeface="Arial" panose="020B0604020202020204" pitchFamily="34" charset="0"/>
              </a:rPr>
              <a:t>Devices, Tools, and Flows. ISBN 0750676043</a:t>
            </a:r>
            <a:br>
              <a:rPr lang="en-US" altLang="en-US" sz="1200">
                <a:solidFill>
                  <a:srgbClr val="402000"/>
                </a:solidFill>
                <a:latin typeface="Arial" panose="020B0604020202020204" pitchFamily="34" charset="0"/>
              </a:rPr>
            </a:br>
            <a:r>
              <a:rPr lang="en-US" altLang="en-US" sz="1200">
                <a:solidFill>
                  <a:srgbClr val="402000"/>
                </a:solidFill>
                <a:latin typeface="Arial" panose="020B0604020202020204" pitchFamily="34" charset="0"/>
              </a:rPr>
              <a:t>Copyright © 2004 Mentor Graphics Corp. (</a:t>
            </a:r>
            <a:r>
              <a:rPr lang="en-US" altLang="en-US" sz="1200" err="1">
                <a:solidFill>
                  <a:srgbClr val="402000"/>
                </a:solidFill>
                <a:latin typeface="Arial" panose="020B0604020202020204" pitchFamily="34" charset="0"/>
              </a:rPr>
              <a:t>www.mentor.com</a:t>
            </a:r>
            <a:r>
              <a:rPr lang="en-US" altLang="en-US" sz="1200">
                <a:solidFill>
                  <a:srgbClr val="402000"/>
                </a:solidFill>
                <a:latin typeface="Arial" panose="020B0604020202020204" pitchFamily="34" charset="0"/>
              </a:rPr>
              <a:t>)</a:t>
            </a:r>
          </a:p>
        </p:txBody>
      </p:sp>
      <p:sp>
        <p:nvSpPr>
          <p:cNvPr id="54276" name="TextBox 1">
            <a:extLst>
              <a:ext uri="{FF2B5EF4-FFF2-40B4-BE49-F238E27FC236}">
                <a16:creationId xmlns:a16="http://schemas.microsoft.com/office/drawing/2014/main" id="{9019AE3D-E794-2545-93B1-AF33C9E69697}"/>
              </a:ext>
            </a:extLst>
          </p:cNvPr>
          <p:cNvSpPr txBox="1">
            <a:spLocks noChangeArrowheads="1"/>
          </p:cNvSpPr>
          <p:nvPr/>
        </p:nvSpPr>
        <p:spPr bwMode="auto">
          <a:xfrm>
            <a:off x="6389688" y="1568450"/>
            <a:ext cx="150653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351A00"/>
                </a:solidFill>
                <a:latin typeface="Arial" panose="020B0604020202020204" pitchFamily="34" charset="0"/>
              </a:rPr>
              <a:t>DSP units</a:t>
            </a:r>
          </a:p>
        </p:txBody>
      </p:sp>
      <p:sp>
        <p:nvSpPr>
          <p:cNvPr id="54277" name="TextBox 7">
            <a:extLst>
              <a:ext uri="{FF2B5EF4-FFF2-40B4-BE49-F238E27FC236}">
                <a16:creationId xmlns:a16="http://schemas.microsoft.com/office/drawing/2014/main" id="{1D9B2777-658C-8747-89F3-22DC0306CB97}"/>
              </a:ext>
            </a:extLst>
          </p:cNvPr>
          <p:cNvSpPr txBox="1">
            <a:spLocks noChangeArrowheads="1"/>
          </p:cNvSpPr>
          <p:nvPr/>
        </p:nvSpPr>
        <p:spPr bwMode="auto">
          <a:xfrm>
            <a:off x="6426200" y="1143000"/>
            <a:ext cx="15065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402000"/>
                </a:solidFill>
                <a:latin typeface="Arial" panose="020B0604020202020204" pitchFamily="34" charset="0"/>
              </a:rPr>
              <a:t>RAM blocks</a:t>
            </a:r>
          </a:p>
        </p:txBody>
      </p:sp>
      <p:sp>
        <p:nvSpPr>
          <p:cNvPr id="54278" name="TextBox 8">
            <a:extLst>
              <a:ext uri="{FF2B5EF4-FFF2-40B4-BE49-F238E27FC236}">
                <a16:creationId xmlns:a16="http://schemas.microsoft.com/office/drawing/2014/main" id="{E360C35C-9ED3-664C-A3D9-4C5C77720B60}"/>
              </a:ext>
            </a:extLst>
          </p:cNvPr>
          <p:cNvSpPr txBox="1">
            <a:spLocks noChangeArrowheads="1"/>
          </p:cNvSpPr>
          <p:nvPr/>
        </p:nvSpPr>
        <p:spPr bwMode="auto">
          <a:xfrm>
            <a:off x="7086600" y="1905000"/>
            <a:ext cx="19685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402000"/>
                </a:solidFill>
                <a:latin typeface="Arial" panose="020B0604020202020204" pitchFamily="34" charset="0"/>
              </a:rPr>
              <a:t>Logic resources</a:t>
            </a:r>
          </a:p>
          <a:p>
            <a:pPr eaLnBrk="1" hangingPunct="1"/>
            <a:r>
              <a:rPr lang="en-US" altLang="en-US" sz="1800" b="1">
                <a:solidFill>
                  <a:srgbClr val="402000"/>
                </a:solidFill>
                <a:latin typeface="Arial" panose="020B0604020202020204" pitchFamily="34" charset="0"/>
              </a:rPr>
              <a:t>(CLBs or ALMs)</a:t>
            </a:r>
          </a:p>
        </p:txBody>
      </p:sp>
      <p:sp>
        <p:nvSpPr>
          <p:cNvPr id="54279" name="TextBox 2">
            <a:extLst>
              <a:ext uri="{FF2B5EF4-FFF2-40B4-BE49-F238E27FC236}">
                <a16:creationId xmlns:a16="http://schemas.microsoft.com/office/drawing/2014/main" id="{DD313681-E165-0E49-B80D-99AD49D15774}"/>
              </a:ext>
            </a:extLst>
          </p:cNvPr>
          <p:cNvSpPr txBox="1">
            <a:spLocks noChangeArrowheads="1"/>
          </p:cNvSpPr>
          <p:nvPr/>
        </p:nvSpPr>
        <p:spPr bwMode="auto">
          <a:xfrm>
            <a:off x="1178092" y="5417492"/>
            <a:ext cx="69165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solidFill>
                  <a:srgbClr val="000000"/>
                </a:solidFill>
                <a:latin typeface="Arial" panose="020B0604020202020204" pitchFamily="34" charset="0"/>
              </a:rPr>
              <a:t>(#Logic resources, #DSP units, #</a:t>
            </a:r>
            <a:r>
              <a:rPr lang="en-US" altLang="en-US" b="1" err="1">
                <a:solidFill>
                  <a:srgbClr val="000000"/>
                </a:solidFill>
                <a:latin typeface="Arial" panose="020B0604020202020204" pitchFamily="34" charset="0"/>
              </a:rPr>
              <a:t>RAM_blocks</a:t>
            </a:r>
            <a:r>
              <a:rPr lang="en-US" altLang="en-US" b="1">
                <a:solidFill>
                  <a:srgbClr val="000000"/>
                </a:solidFill>
                <a:latin typeface="Arial" panose="020B0604020202020204" pitchFamily="34"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02" name="Object 2"/>
          <p:cNvGraphicFramePr>
            <a:graphicFrameLocks noChangeAspect="1"/>
          </p:cNvGraphicFramePr>
          <p:nvPr/>
        </p:nvGraphicFramePr>
        <p:xfrm>
          <a:off x="685800" y="1295400"/>
          <a:ext cx="7924800" cy="3962400"/>
        </p:xfrm>
        <a:graphic>
          <a:graphicData uri="http://schemas.openxmlformats.org/presentationml/2006/ole">
            <mc:AlternateContent xmlns:mc="http://schemas.openxmlformats.org/markup-compatibility/2006">
              <mc:Choice xmlns:v="urn:schemas-microsoft-com:vml" Requires="v">
                <p:oleObj name="Visio" r:id="rId2" imgW="4178300" imgH="2095500" progId="Visio.Drawing.6">
                  <p:embed/>
                </p:oleObj>
              </mc:Choice>
              <mc:Fallback>
                <p:oleObj name="Visio" r:id="rId2" imgW="4178300" imgH="2095500" progId="Visio.Drawing.6">
                  <p:embed/>
                  <p:pic>
                    <p:nvPicPr>
                      <p:cNvPr id="15360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924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3603" name="Rectangle 3"/>
          <p:cNvSpPr>
            <a:spLocks noChangeArrowheads="1"/>
          </p:cNvSpPr>
          <p:nvPr/>
        </p:nvSpPr>
        <p:spPr bwMode="auto">
          <a:xfrm>
            <a:off x="457200" y="5867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r>
              <a:rPr lang="en-US" altLang="en-US" sz="1200">
                <a:solidFill>
                  <a:srgbClr val="402000"/>
                </a:solidFill>
                <a:latin typeface="Arial" charset="0"/>
              </a:rPr>
              <a:t>The Design Warrior</a:t>
            </a:r>
            <a:r>
              <a:rPr lang="ja-JP" altLang="en-US" sz="1200">
                <a:solidFill>
                  <a:srgbClr val="402000"/>
                </a:solidFill>
                <a:latin typeface="Arial" charset="0"/>
              </a:rPr>
              <a:t>’</a:t>
            </a:r>
            <a:r>
              <a:rPr lang="en-US" altLang="ja-JP" sz="1200">
                <a:solidFill>
                  <a:srgbClr val="402000"/>
                </a:solidFill>
                <a:latin typeface="Arial" charset="0"/>
              </a:rPr>
              <a:t>s Guide to FPGAs</a:t>
            </a:r>
            <a:br>
              <a:rPr lang="en-US" altLang="ja-JP" sz="1200">
                <a:solidFill>
                  <a:srgbClr val="402000"/>
                </a:solidFill>
                <a:latin typeface="Arial" charset="0"/>
              </a:rPr>
            </a:br>
            <a:r>
              <a:rPr lang="en-US" altLang="ja-JP" sz="1200">
                <a:solidFill>
                  <a:srgbClr val="402000"/>
                </a:solidFill>
                <a:latin typeface="Arial" charset="0"/>
              </a:rPr>
              <a:t>Devices, Tools, and Flows. ISBN 0750676043</a:t>
            </a:r>
            <a:br>
              <a:rPr lang="en-US" altLang="ja-JP" sz="1200">
                <a:solidFill>
                  <a:srgbClr val="402000"/>
                </a:solidFill>
                <a:latin typeface="Arial" charset="0"/>
              </a:rPr>
            </a:br>
            <a:r>
              <a:rPr lang="en-US" altLang="ja-JP" sz="1200">
                <a:solidFill>
                  <a:srgbClr val="402000"/>
                </a:solidFill>
                <a:latin typeface="Arial" charset="0"/>
              </a:rPr>
              <a:t>Copyright © 2004 Mentor Graphics Corp. (www.mentor.com)</a:t>
            </a:r>
            <a:endParaRPr lang="en-US" altLang="en-US" sz="1200">
              <a:solidFill>
                <a:srgbClr val="402000"/>
              </a:solidFill>
              <a:latin typeface="Arial" charset="0"/>
            </a:endParaRPr>
          </a:p>
        </p:txBody>
      </p:sp>
      <p:sp>
        <p:nvSpPr>
          <p:cNvPr id="153604" name="Rectangle 4"/>
          <p:cNvSpPr>
            <a:spLocks noChangeArrowheads="1"/>
          </p:cNvSpPr>
          <p:nvPr/>
        </p:nvSpPr>
        <p:spPr bwMode="auto">
          <a:xfrm>
            <a:off x="381000" y="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kumimoji="1" lang="pl-PL" altLang="en-US" sz="4000">
                <a:solidFill>
                  <a:srgbClr val="000099"/>
                </a:solidFill>
                <a:latin typeface="Arial" charset="0"/>
              </a:rPr>
              <a:t>General structure of an FPGA</a:t>
            </a:r>
          </a:p>
        </p:txBody>
      </p:sp>
    </p:spTree>
    <p:extLst>
      <p:ext uri="{BB962C8B-B14F-4D97-AF65-F5344CB8AC3E}">
        <p14:creationId xmlns:p14="http://schemas.microsoft.com/office/powerpoint/2010/main" val="1827258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AutoShape 2">
            <a:extLst>
              <a:ext uri="{FF2B5EF4-FFF2-40B4-BE49-F238E27FC236}">
                <a16:creationId xmlns:a16="http://schemas.microsoft.com/office/drawing/2014/main" id="{BC51BAEA-1F8A-BB40-BE7E-ADE4447BBCF2}"/>
              </a:ext>
            </a:extLst>
          </p:cNvPr>
          <p:cNvSpPr>
            <a:spLocks noChangeArrowheads="1"/>
          </p:cNvSpPr>
          <p:nvPr/>
        </p:nvSpPr>
        <p:spPr bwMode="auto">
          <a:xfrm>
            <a:off x="4876800" y="1447800"/>
            <a:ext cx="3962400" cy="1600200"/>
          </a:xfrm>
          <a:prstGeom prst="roundRect">
            <a:avLst>
              <a:gd name="adj" fmla="val 16667"/>
            </a:avLst>
          </a:prstGeom>
          <a:solidFill>
            <a:srgbClr val="FFFF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5298" name="AutoShape 3">
            <a:extLst>
              <a:ext uri="{FF2B5EF4-FFF2-40B4-BE49-F238E27FC236}">
                <a16:creationId xmlns:a16="http://schemas.microsoft.com/office/drawing/2014/main" id="{37DEC38E-E841-B744-91BF-788CB468B8B9}"/>
              </a:ext>
            </a:extLst>
          </p:cNvPr>
          <p:cNvSpPr>
            <a:spLocks noChangeArrowheads="1"/>
          </p:cNvSpPr>
          <p:nvPr/>
        </p:nvSpPr>
        <p:spPr bwMode="auto">
          <a:xfrm>
            <a:off x="304800" y="1447800"/>
            <a:ext cx="3962400" cy="1600200"/>
          </a:xfrm>
          <a:prstGeom prst="roundRect">
            <a:avLst>
              <a:gd name="adj" fmla="val 16667"/>
            </a:avLst>
          </a:prstGeom>
          <a:solidFill>
            <a:srgbClr val="CCEC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5299" name="Text Box 4">
            <a:extLst>
              <a:ext uri="{FF2B5EF4-FFF2-40B4-BE49-F238E27FC236}">
                <a16:creationId xmlns:a16="http://schemas.microsoft.com/office/drawing/2014/main" id="{0CCFAF95-6304-B343-833B-BC974207789C}"/>
              </a:ext>
            </a:extLst>
          </p:cNvPr>
          <p:cNvSpPr txBox="1">
            <a:spLocks noChangeArrowheads="1"/>
          </p:cNvSpPr>
          <p:nvPr/>
        </p:nvSpPr>
        <p:spPr bwMode="auto">
          <a:xfrm>
            <a:off x="234950" y="4873625"/>
            <a:ext cx="40624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600">
                <a:latin typeface="Arial" panose="020B0604020202020204" pitchFamily="34" charset="0"/>
              </a:rPr>
              <a:t> designs must be sent</a:t>
            </a:r>
          </a:p>
          <a:p>
            <a:r>
              <a:rPr lang="en-US" altLang="en-US" sz="2600">
                <a:latin typeface="Arial" panose="020B0604020202020204" pitchFamily="34" charset="0"/>
              </a:rPr>
              <a:t>  for expensive and time</a:t>
            </a:r>
          </a:p>
          <a:p>
            <a:r>
              <a:rPr lang="en-US" altLang="en-US" sz="2600">
                <a:latin typeface="Arial" panose="020B0604020202020204" pitchFamily="34" charset="0"/>
              </a:rPr>
              <a:t>  consuming </a:t>
            </a:r>
            <a:r>
              <a:rPr lang="en-US" altLang="en-US" sz="2600">
                <a:solidFill>
                  <a:srgbClr val="990033"/>
                </a:solidFill>
                <a:latin typeface="Arial" panose="020B0604020202020204" pitchFamily="34" charset="0"/>
              </a:rPr>
              <a:t>fabrication</a:t>
            </a:r>
            <a:endParaRPr lang="en-US" altLang="en-US" sz="2600">
              <a:latin typeface="Arial" panose="020B0604020202020204" pitchFamily="34" charset="0"/>
            </a:endParaRPr>
          </a:p>
          <a:p>
            <a:r>
              <a:rPr lang="en-US" altLang="en-US" sz="2600">
                <a:latin typeface="Arial" panose="020B0604020202020204" pitchFamily="34" charset="0"/>
              </a:rPr>
              <a:t>  in semiconductor foundry</a:t>
            </a:r>
          </a:p>
        </p:txBody>
      </p:sp>
      <p:sp>
        <p:nvSpPr>
          <p:cNvPr id="55300" name="Text Box 5">
            <a:extLst>
              <a:ext uri="{FF2B5EF4-FFF2-40B4-BE49-F238E27FC236}">
                <a16:creationId xmlns:a16="http://schemas.microsoft.com/office/drawing/2014/main" id="{F344F43C-9D76-3145-8A44-269BE9E96362}"/>
              </a:ext>
            </a:extLst>
          </p:cNvPr>
          <p:cNvSpPr txBox="1">
            <a:spLocks noChangeArrowheads="1"/>
          </p:cNvSpPr>
          <p:nvPr/>
        </p:nvSpPr>
        <p:spPr bwMode="auto">
          <a:xfrm>
            <a:off x="4800600" y="5105400"/>
            <a:ext cx="35655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600">
                <a:latin typeface="Arial" panose="020B0604020202020204" pitchFamily="34" charset="0"/>
              </a:rPr>
              <a:t> bought </a:t>
            </a:r>
            <a:r>
              <a:rPr lang="en-US" altLang="en-US" sz="2600">
                <a:solidFill>
                  <a:srgbClr val="990033"/>
                </a:solidFill>
                <a:latin typeface="Arial" panose="020B0604020202020204" pitchFamily="34" charset="0"/>
              </a:rPr>
              <a:t>off the shelf</a:t>
            </a:r>
            <a:endParaRPr lang="en-US" altLang="en-US" sz="2600">
              <a:latin typeface="Arial" panose="020B0604020202020204" pitchFamily="34" charset="0"/>
            </a:endParaRPr>
          </a:p>
          <a:p>
            <a:r>
              <a:rPr lang="en-US" altLang="en-US" sz="2600">
                <a:latin typeface="Arial" panose="020B0604020202020204" pitchFamily="34" charset="0"/>
              </a:rPr>
              <a:t>  and reconfigured by</a:t>
            </a:r>
          </a:p>
          <a:p>
            <a:r>
              <a:rPr lang="en-US" altLang="en-US" sz="2600">
                <a:latin typeface="Arial" panose="020B0604020202020204" pitchFamily="34" charset="0"/>
              </a:rPr>
              <a:t>  designers themselves</a:t>
            </a:r>
          </a:p>
        </p:txBody>
      </p:sp>
      <p:sp>
        <p:nvSpPr>
          <p:cNvPr id="55301" name="Text Box 6">
            <a:extLst>
              <a:ext uri="{FF2B5EF4-FFF2-40B4-BE49-F238E27FC236}">
                <a16:creationId xmlns:a16="http://schemas.microsoft.com/office/drawing/2014/main" id="{449096EB-0C5F-0644-8413-08BC521219BC}"/>
              </a:ext>
            </a:extLst>
          </p:cNvPr>
          <p:cNvSpPr txBox="1">
            <a:spLocks noChangeArrowheads="1"/>
          </p:cNvSpPr>
          <p:nvPr/>
        </p:nvSpPr>
        <p:spPr bwMode="auto">
          <a:xfrm>
            <a:off x="1089025" y="14288"/>
            <a:ext cx="7169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003399"/>
                </a:solidFill>
                <a:latin typeface="Arial" panose="020B0604020202020204" pitchFamily="34" charset="0"/>
              </a:rPr>
              <a:t>Two competing implementation </a:t>
            </a:r>
          </a:p>
          <a:p>
            <a:pPr algn="ctr"/>
            <a:r>
              <a:rPr lang="en-US" altLang="en-US" sz="3600" b="1">
                <a:solidFill>
                  <a:srgbClr val="003399"/>
                </a:solidFill>
                <a:latin typeface="Arial" panose="020B0604020202020204" pitchFamily="34" charset="0"/>
              </a:rPr>
              <a:t>approaches</a:t>
            </a:r>
          </a:p>
        </p:txBody>
      </p:sp>
      <p:sp>
        <p:nvSpPr>
          <p:cNvPr id="55302" name="Text Box 7">
            <a:extLst>
              <a:ext uri="{FF2B5EF4-FFF2-40B4-BE49-F238E27FC236}">
                <a16:creationId xmlns:a16="http://schemas.microsoft.com/office/drawing/2014/main" id="{9D8576E5-82A6-0A44-9E6C-C6CBE8CE5F5B}"/>
              </a:ext>
            </a:extLst>
          </p:cNvPr>
          <p:cNvSpPr txBox="1">
            <a:spLocks noChangeArrowheads="1"/>
          </p:cNvSpPr>
          <p:nvPr/>
        </p:nvSpPr>
        <p:spPr bwMode="auto">
          <a:xfrm>
            <a:off x="438150" y="1444625"/>
            <a:ext cx="37274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solidFill>
                  <a:srgbClr val="990033"/>
                </a:solidFill>
                <a:latin typeface="Arial" panose="020B0604020202020204" pitchFamily="34" charset="0"/>
              </a:rPr>
              <a:t>ASIC</a:t>
            </a:r>
            <a:endParaRPr lang="en-US" altLang="en-US" sz="3200">
              <a:latin typeface="Arial" panose="020B0604020202020204" pitchFamily="34" charset="0"/>
            </a:endParaRPr>
          </a:p>
          <a:p>
            <a:pPr algn="ctr"/>
            <a:r>
              <a:rPr lang="en-US" altLang="en-US" sz="3200" b="1">
                <a:solidFill>
                  <a:srgbClr val="990033"/>
                </a:solidFill>
                <a:latin typeface="Arial" panose="020B0604020202020204" pitchFamily="34" charset="0"/>
              </a:rPr>
              <a:t>A</a:t>
            </a:r>
            <a:r>
              <a:rPr lang="en-US" altLang="en-US" sz="3200">
                <a:solidFill>
                  <a:srgbClr val="000066"/>
                </a:solidFill>
                <a:latin typeface="Arial" panose="020B0604020202020204" pitchFamily="34" charset="0"/>
              </a:rPr>
              <a:t>pplication</a:t>
            </a:r>
            <a:r>
              <a:rPr lang="en-US" altLang="en-US" sz="3200">
                <a:latin typeface="Arial" panose="020B0604020202020204" pitchFamily="34" charset="0"/>
              </a:rPr>
              <a:t> </a:t>
            </a:r>
            <a:r>
              <a:rPr lang="en-US" altLang="en-US" sz="3200" b="1">
                <a:solidFill>
                  <a:srgbClr val="990033"/>
                </a:solidFill>
                <a:latin typeface="Arial" panose="020B0604020202020204" pitchFamily="34" charset="0"/>
              </a:rPr>
              <a:t>S</a:t>
            </a:r>
            <a:r>
              <a:rPr lang="en-US" altLang="en-US" sz="3200">
                <a:solidFill>
                  <a:srgbClr val="000066"/>
                </a:solidFill>
                <a:latin typeface="Arial" panose="020B0604020202020204" pitchFamily="34" charset="0"/>
              </a:rPr>
              <a:t>pecific</a:t>
            </a:r>
            <a:endParaRPr lang="en-US" altLang="en-US" sz="3200">
              <a:latin typeface="Arial" panose="020B0604020202020204" pitchFamily="34" charset="0"/>
            </a:endParaRPr>
          </a:p>
          <a:p>
            <a:pPr algn="ctr"/>
            <a:r>
              <a:rPr lang="en-US" altLang="en-US" sz="3200" b="1">
                <a:solidFill>
                  <a:srgbClr val="990033"/>
                </a:solidFill>
                <a:latin typeface="Arial" panose="020B0604020202020204" pitchFamily="34" charset="0"/>
              </a:rPr>
              <a:t>I</a:t>
            </a:r>
            <a:r>
              <a:rPr lang="en-US" altLang="en-US" sz="3200">
                <a:solidFill>
                  <a:srgbClr val="000066"/>
                </a:solidFill>
                <a:latin typeface="Arial" panose="020B0604020202020204" pitchFamily="34" charset="0"/>
              </a:rPr>
              <a:t>ntegrated</a:t>
            </a:r>
            <a:r>
              <a:rPr lang="en-US" altLang="en-US" sz="3200">
                <a:latin typeface="Arial" panose="020B0604020202020204" pitchFamily="34" charset="0"/>
              </a:rPr>
              <a:t> </a:t>
            </a:r>
            <a:r>
              <a:rPr lang="en-US" altLang="en-US" sz="3200" b="1">
                <a:solidFill>
                  <a:srgbClr val="990033"/>
                </a:solidFill>
                <a:latin typeface="Arial" panose="020B0604020202020204" pitchFamily="34" charset="0"/>
              </a:rPr>
              <a:t>C</a:t>
            </a:r>
            <a:r>
              <a:rPr lang="en-US" altLang="en-US" sz="3200">
                <a:solidFill>
                  <a:srgbClr val="000066"/>
                </a:solidFill>
                <a:latin typeface="Arial" panose="020B0604020202020204" pitchFamily="34" charset="0"/>
              </a:rPr>
              <a:t>ircuit</a:t>
            </a:r>
            <a:endParaRPr lang="en-US" altLang="en-US" sz="3200">
              <a:latin typeface="Arial" panose="020B0604020202020204" pitchFamily="34" charset="0"/>
            </a:endParaRPr>
          </a:p>
        </p:txBody>
      </p:sp>
      <p:sp>
        <p:nvSpPr>
          <p:cNvPr id="55303" name="Text Box 8">
            <a:extLst>
              <a:ext uri="{FF2B5EF4-FFF2-40B4-BE49-F238E27FC236}">
                <a16:creationId xmlns:a16="http://schemas.microsoft.com/office/drawing/2014/main" id="{F2A04B73-B64E-AB43-94CD-68FAF5287578}"/>
              </a:ext>
            </a:extLst>
          </p:cNvPr>
          <p:cNvSpPr txBox="1">
            <a:spLocks noChangeArrowheads="1"/>
          </p:cNvSpPr>
          <p:nvPr/>
        </p:nvSpPr>
        <p:spPr bwMode="auto">
          <a:xfrm>
            <a:off x="4956175" y="1387475"/>
            <a:ext cx="3836988"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200" b="1">
                <a:solidFill>
                  <a:srgbClr val="990033"/>
                </a:solidFill>
                <a:latin typeface="Arial" panose="020B0604020202020204" pitchFamily="34" charset="0"/>
              </a:rPr>
              <a:t>FPGA</a:t>
            </a:r>
            <a:endParaRPr lang="en-US" altLang="en-US" sz="3200">
              <a:latin typeface="Arial" panose="020B0604020202020204" pitchFamily="34" charset="0"/>
            </a:endParaRPr>
          </a:p>
          <a:p>
            <a:pPr algn="ctr"/>
            <a:r>
              <a:rPr lang="en-US" altLang="en-US" sz="3200" b="1">
                <a:solidFill>
                  <a:srgbClr val="990033"/>
                </a:solidFill>
                <a:latin typeface="Arial" panose="020B0604020202020204" pitchFamily="34" charset="0"/>
              </a:rPr>
              <a:t>F</a:t>
            </a:r>
            <a:r>
              <a:rPr lang="en-US" altLang="en-US" sz="3200">
                <a:solidFill>
                  <a:srgbClr val="000066"/>
                </a:solidFill>
                <a:latin typeface="Arial" panose="020B0604020202020204" pitchFamily="34" charset="0"/>
              </a:rPr>
              <a:t>ield</a:t>
            </a:r>
            <a:r>
              <a:rPr lang="en-US" altLang="en-US" sz="3200" b="1">
                <a:latin typeface="Arial" panose="020B0604020202020204" pitchFamily="34" charset="0"/>
              </a:rPr>
              <a:t> </a:t>
            </a:r>
            <a:r>
              <a:rPr lang="en-US" altLang="en-US" sz="3200" b="1">
                <a:solidFill>
                  <a:srgbClr val="990033"/>
                </a:solidFill>
                <a:latin typeface="Arial" panose="020B0604020202020204" pitchFamily="34" charset="0"/>
              </a:rPr>
              <a:t>P</a:t>
            </a:r>
            <a:r>
              <a:rPr lang="en-US" altLang="en-US" sz="3200">
                <a:solidFill>
                  <a:srgbClr val="000066"/>
                </a:solidFill>
                <a:latin typeface="Arial" panose="020B0604020202020204" pitchFamily="34" charset="0"/>
              </a:rPr>
              <a:t>rogrammable</a:t>
            </a:r>
            <a:endParaRPr lang="en-US" altLang="en-US" sz="3200" b="1">
              <a:latin typeface="Arial" panose="020B0604020202020204" pitchFamily="34" charset="0"/>
            </a:endParaRPr>
          </a:p>
          <a:p>
            <a:pPr algn="ctr"/>
            <a:r>
              <a:rPr lang="en-US" altLang="en-US" sz="3200" b="1">
                <a:solidFill>
                  <a:srgbClr val="990033"/>
                </a:solidFill>
                <a:latin typeface="Arial" panose="020B0604020202020204" pitchFamily="34" charset="0"/>
              </a:rPr>
              <a:t>G</a:t>
            </a:r>
            <a:r>
              <a:rPr lang="en-US" altLang="en-US" sz="3200">
                <a:solidFill>
                  <a:srgbClr val="000066"/>
                </a:solidFill>
                <a:latin typeface="Arial" panose="020B0604020202020204" pitchFamily="34" charset="0"/>
              </a:rPr>
              <a:t>ate</a:t>
            </a:r>
            <a:r>
              <a:rPr lang="en-US" altLang="en-US" sz="3200" b="1">
                <a:latin typeface="Arial" panose="020B0604020202020204" pitchFamily="34" charset="0"/>
              </a:rPr>
              <a:t> </a:t>
            </a:r>
            <a:r>
              <a:rPr lang="en-US" altLang="en-US" sz="3200" b="1">
                <a:solidFill>
                  <a:srgbClr val="990033"/>
                </a:solidFill>
                <a:latin typeface="Arial" panose="020B0604020202020204" pitchFamily="34" charset="0"/>
              </a:rPr>
              <a:t>A</a:t>
            </a:r>
            <a:r>
              <a:rPr lang="en-US" altLang="en-US" sz="3200">
                <a:solidFill>
                  <a:srgbClr val="000066"/>
                </a:solidFill>
                <a:latin typeface="Arial" panose="020B0604020202020204" pitchFamily="34" charset="0"/>
              </a:rPr>
              <a:t>rray</a:t>
            </a:r>
            <a:endParaRPr lang="en-US" altLang="en-US" sz="3200">
              <a:latin typeface="Arial" panose="020B0604020202020204" pitchFamily="34" charset="0"/>
            </a:endParaRPr>
          </a:p>
        </p:txBody>
      </p:sp>
      <p:sp>
        <p:nvSpPr>
          <p:cNvPr id="55304" name="Line 9">
            <a:extLst>
              <a:ext uri="{FF2B5EF4-FFF2-40B4-BE49-F238E27FC236}">
                <a16:creationId xmlns:a16="http://schemas.microsoft.com/office/drawing/2014/main" id="{45460CE4-8767-C149-9D7F-15AE70619D13}"/>
              </a:ext>
            </a:extLst>
          </p:cNvPr>
          <p:cNvSpPr>
            <a:spLocks noChangeShapeType="1"/>
          </p:cNvSpPr>
          <p:nvPr/>
        </p:nvSpPr>
        <p:spPr bwMode="auto">
          <a:xfrm>
            <a:off x="4648200" y="1295400"/>
            <a:ext cx="0" cy="539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Text Box 10">
            <a:extLst>
              <a:ext uri="{FF2B5EF4-FFF2-40B4-BE49-F238E27FC236}">
                <a16:creationId xmlns:a16="http://schemas.microsoft.com/office/drawing/2014/main" id="{E1186EC2-1F2E-2F46-9EB6-515F65A8A40E}"/>
              </a:ext>
            </a:extLst>
          </p:cNvPr>
          <p:cNvSpPr txBox="1">
            <a:spLocks noChangeArrowheads="1"/>
          </p:cNvSpPr>
          <p:nvPr/>
        </p:nvSpPr>
        <p:spPr bwMode="auto">
          <a:xfrm>
            <a:off x="234950" y="3349625"/>
            <a:ext cx="43370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600">
                <a:latin typeface="Arial" panose="020B0604020202020204" pitchFamily="34" charset="0"/>
              </a:rPr>
              <a:t> designed all the way</a:t>
            </a:r>
          </a:p>
          <a:p>
            <a:r>
              <a:rPr lang="en-US" altLang="en-US" sz="2600">
                <a:latin typeface="Arial" panose="020B0604020202020204" pitchFamily="34" charset="0"/>
              </a:rPr>
              <a:t>  from behavioral description</a:t>
            </a:r>
          </a:p>
          <a:p>
            <a:r>
              <a:rPr lang="en-US" altLang="en-US" sz="2600">
                <a:latin typeface="Arial" panose="020B0604020202020204" pitchFamily="34" charset="0"/>
              </a:rPr>
              <a:t>  to </a:t>
            </a:r>
            <a:r>
              <a:rPr lang="en-US" altLang="en-US" sz="2600">
                <a:solidFill>
                  <a:srgbClr val="990033"/>
                </a:solidFill>
                <a:latin typeface="Arial" panose="020B0604020202020204" pitchFamily="34" charset="0"/>
              </a:rPr>
              <a:t>physical layout</a:t>
            </a:r>
            <a:endParaRPr lang="en-US" altLang="en-US" sz="2600">
              <a:latin typeface="Arial" panose="020B0604020202020204" pitchFamily="34" charset="0"/>
            </a:endParaRPr>
          </a:p>
        </p:txBody>
      </p:sp>
      <p:sp>
        <p:nvSpPr>
          <p:cNvPr id="55306" name="Text Box 11">
            <a:extLst>
              <a:ext uri="{FF2B5EF4-FFF2-40B4-BE49-F238E27FC236}">
                <a16:creationId xmlns:a16="http://schemas.microsoft.com/office/drawing/2014/main" id="{E0A77D62-EE68-AE4A-A91D-BF88C037C07B}"/>
              </a:ext>
            </a:extLst>
          </p:cNvPr>
          <p:cNvSpPr txBox="1">
            <a:spLocks noChangeArrowheads="1"/>
          </p:cNvSpPr>
          <p:nvPr/>
        </p:nvSpPr>
        <p:spPr bwMode="auto">
          <a:xfrm>
            <a:off x="4811713" y="3365500"/>
            <a:ext cx="417988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sz="2600">
                <a:latin typeface="Arial" panose="020B0604020202020204" pitchFamily="34" charset="0"/>
              </a:rPr>
              <a:t> no physical layout design;</a:t>
            </a:r>
          </a:p>
          <a:p>
            <a:r>
              <a:rPr lang="en-US" altLang="en-US" sz="2600">
                <a:latin typeface="Arial" panose="020B0604020202020204" pitchFamily="34" charset="0"/>
              </a:rPr>
              <a:t>  design ends with</a:t>
            </a:r>
          </a:p>
          <a:p>
            <a:r>
              <a:rPr lang="en-US" altLang="en-US" sz="2600">
                <a:latin typeface="Arial" panose="020B0604020202020204" pitchFamily="34" charset="0"/>
              </a:rPr>
              <a:t>  a </a:t>
            </a:r>
            <a:r>
              <a:rPr lang="en-US" altLang="en-US" sz="2600">
                <a:solidFill>
                  <a:srgbClr val="990033"/>
                </a:solidFill>
                <a:latin typeface="Arial" panose="020B0604020202020204" pitchFamily="34" charset="0"/>
              </a:rPr>
              <a:t>bitstream</a:t>
            </a:r>
            <a:r>
              <a:rPr lang="en-US" altLang="en-US" sz="2600">
                <a:latin typeface="Arial" panose="020B0604020202020204" pitchFamily="34" charset="0"/>
              </a:rPr>
              <a:t> used</a:t>
            </a:r>
          </a:p>
          <a:p>
            <a:r>
              <a:rPr lang="en-US" altLang="en-US" sz="2600">
                <a:latin typeface="Arial" panose="020B0604020202020204" pitchFamily="34" charset="0"/>
              </a:rPr>
              <a:t>  to configure a device</a:t>
            </a:r>
          </a:p>
        </p:txBody>
      </p:sp>
      <p:sp>
        <p:nvSpPr>
          <p:cNvPr id="2" name="Slide Number Placeholder 4">
            <a:extLst>
              <a:ext uri="{FF2B5EF4-FFF2-40B4-BE49-F238E27FC236}">
                <a16:creationId xmlns:a16="http://schemas.microsoft.com/office/drawing/2014/main" id="{323DCF99-CD09-A13F-1486-9C4C0B7C7FDB}"/>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37</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2">
            <a:extLst>
              <a:ext uri="{FF2B5EF4-FFF2-40B4-BE49-F238E27FC236}">
                <a16:creationId xmlns:a16="http://schemas.microsoft.com/office/drawing/2014/main" id="{0CF09EBC-A09C-3E4D-BD19-869770C4C9D6}"/>
              </a:ext>
            </a:extLst>
          </p:cNvPr>
          <p:cNvSpPr>
            <a:spLocks noChangeArrowheads="1"/>
          </p:cNvSpPr>
          <p:nvPr/>
        </p:nvSpPr>
        <p:spPr bwMode="auto">
          <a:xfrm>
            <a:off x="4632325" y="1865313"/>
            <a:ext cx="4024313" cy="1055687"/>
          </a:xfrm>
          <a:prstGeom prst="roundRect">
            <a:avLst>
              <a:gd name="adj" fmla="val 16667"/>
            </a:avLst>
          </a:prstGeom>
          <a:solidFill>
            <a:srgbClr val="FFFF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22" name="AutoShape 3">
            <a:extLst>
              <a:ext uri="{FF2B5EF4-FFF2-40B4-BE49-F238E27FC236}">
                <a16:creationId xmlns:a16="http://schemas.microsoft.com/office/drawing/2014/main" id="{57B8502D-92A1-C345-B4A3-BEC4DEFE2135}"/>
              </a:ext>
            </a:extLst>
          </p:cNvPr>
          <p:cNvSpPr>
            <a:spLocks noChangeArrowheads="1"/>
          </p:cNvSpPr>
          <p:nvPr/>
        </p:nvSpPr>
        <p:spPr bwMode="auto">
          <a:xfrm>
            <a:off x="4481513" y="2925763"/>
            <a:ext cx="4024312" cy="1055687"/>
          </a:xfrm>
          <a:prstGeom prst="roundRect">
            <a:avLst>
              <a:gd name="adj" fmla="val 16667"/>
            </a:avLst>
          </a:prstGeom>
          <a:solidFill>
            <a:srgbClr val="FFFF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23" name="AutoShape 4">
            <a:extLst>
              <a:ext uri="{FF2B5EF4-FFF2-40B4-BE49-F238E27FC236}">
                <a16:creationId xmlns:a16="http://schemas.microsoft.com/office/drawing/2014/main" id="{72578985-CE84-E945-B18B-8E658D75D045}"/>
              </a:ext>
            </a:extLst>
          </p:cNvPr>
          <p:cNvSpPr>
            <a:spLocks noChangeArrowheads="1"/>
          </p:cNvSpPr>
          <p:nvPr/>
        </p:nvSpPr>
        <p:spPr bwMode="auto">
          <a:xfrm>
            <a:off x="4518025" y="3975100"/>
            <a:ext cx="4267200" cy="1055688"/>
          </a:xfrm>
          <a:prstGeom prst="roundRect">
            <a:avLst>
              <a:gd name="adj" fmla="val 16667"/>
            </a:avLst>
          </a:prstGeom>
          <a:solidFill>
            <a:srgbClr val="FFFF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24" name="AutoShape 5">
            <a:extLst>
              <a:ext uri="{FF2B5EF4-FFF2-40B4-BE49-F238E27FC236}">
                <a16:creationId xmlns:a16="http://schemas.microsoft.com/office/drawing/2014/main" id="{9043D834-BC5F-0C49-8130-5C514E508405}"/>
              </a:ext>
            </a:extLst>
          </p:cNvPr>
          <p:cNvSpPr>
            <a:spLocks noChangeArrowheads="1"/>
          </p:cNvSpPr>
          <p:nvPr/>
        </p:nvSpPr>
        <p:spPr bwMode="auto">
          <a:xfrm>
            <a:off x="4697413" y="5022850"/>
            <a:ext cx="3697287" cy="1055688"/>
          </a:xfrm>
          <a:prstGeom prst="roundRect">
            <a:avLst>
              <a:gd name="adj" fmla="val 16667"/>
            </a:avLst>
          </a:prstGeom>
          <a:solidFill>
            <a:srgbClr val="FFFF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25" name="AutoShape 6">
            <a:extLst>
              <a:ext uri="{FF2B5EF4-FFF2-40B4-BE49-F238E27FC236}">
                <a16:creationId xmlns:a16="http://schemas.microsoft.com/office/drawing/2014/main" id="{241420D7-97B2-914C-BDFE-8053E497FF65}"/>
              </a:ext>
            </a:extLst>
          </p:cNvPr>
          <p:cNvSpPr>
            <a:spLocks noChangeArrowheads="1"/>
          </p:cNvSpPr>
          <p:nvPr/>
        </p:nvSpPr>
        <p:spPr bwMode="auto">
          <a:xfrm>
            <a:off x="819150" y="2127250"/>
            <a:ext cx="3505200" cy="1219200"/>
          </a:xfrm>
          <a:prstGeom prst="roundRect">
            <a:avLst>
              <a:gd name="adj" fmla="val 16667"/>
            </a:avLst>
          </a:prstGeom>
          <a:solidFill>
            <a:srgbClr val="CCEC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26" name="Text Box 7">
            <a:extLst>
              <a:ext uri="{FF2B5EF4-FFF2-40B4-BE49-F238E27FC236}">
                <a16:creationId xmlns:a16="http://schemas.microsoft.com/office/drawing/2014/main" id="{A44A480E-90A2-A748-8E35-70374C3800F2}"/>
              </a:ext>
            </a:extLst>
          </p:cNvPr>
          <p:cNvSpPr txBox="1">
            <a:spLocks noChangeArrowheads="1"/>
          </p:cNvSpPr>
          <p:nvPr/>
        </p:nvSpPr>
        <p:spPr bwMode="auto">
          <a:xfrm>
            <a:off x="2673350" y="179388"/>
            <a:ext cx="394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003399"/>
                </a:solidFill>
                <a:latin typeface="Arial" panose="020B0604020202020204" pitchFamily="34" charset="0"/>
              </a:rPr>
              <a:t>FPGAs vs. ASICs</a:t>
            </a:r>
            <a:endParaRPr lang="en-US" altLang="en-US" sz="3600" b="1">
              <a:solidFill>
                <a:srgbClr val="336699"/>
              </a:solidFill>
              <a:latin typeface="Arial" panose="020B0604020202020204" pitchFamily="34" charset="0"/>
            </a:endParaRPr>
          </a:p>
        </p:txBody>
      </p:sp>
      <p:sp>
        <p:nvSpPr>
          <p:cNvPr id="56327" name="Text Box 8">
            <a:extLst>
              <a:ext uri="{FF2B5EF4-FFF2-40B4-BE49-F238E27FC236}">
                <a16:creationId xmlns:a16="http://schemas.microsoft.com/office/drawing/2014/main" id="{145E3CA9-BDBD-5945-94E5-B16932315AB6}"/>
              </a:ext>
            </a:extLst>
          </p:cNvPr>
          <p:cNvSpPr txBox="1">
            <a:spLocks noChangeArrowheads="1"/>
          </p:cNvSpPr>
          <p:nvPr/>
        </p:nvSpPr>
        <p:spPr bwMode="auto">
          <a:xfrm>
            <a:off x="1730375" y="1228725"/>
            <a:ext cx="1211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800" b="1">
                <a:solidFill>
                  <a:srgbClr val="990033"/>
                </a:solidFill>
                <a:latin typeface="Arial" panose="020B0604020202020204" pitchFamily="34" charset="0"/>
              </a:rPr>
              <a:t>ASIC</a:t>
            </a:r>
            <a:r>
              <a:rPr lang="en-US" altLang="en-US" sz="2800">
                <a:solidFill>
                  <a:srgbClr val="990033"/>
                </a:solidFill>
                <a:latin typeface="Arial" panose="020B0604020202020204" pitchFamily="34" charset="0"/>
              </a:rPr>
              <a:t>s</a:t>
            </a:r>
            <a:endParaRPr lang="en-US" altLang="en-US" sz="2800">
              <a:latin typeface="Arial" panose="020B0604020202020204" pitchFamily="34" charset="0"/>
            </a:endParaRPr>
          </a:p>
        </p:txBody>
      </p:sp>
      <p:sp>
        <p:nvSpPr>
          <p:cNvPr id="56328" name="Text Box 9">
            <a:extLst>
              <a:ext uri="{FF2B5EF4-FFF2-40B4-BE49-F238E27FC236}">
                <a16:creationId xmlns:a16="http://schemas.microsoft.com/office/drawing/2014/main" id="{911E29B7-69FB-034E-A124-6368CEF70308}"/>
              </a:ext>
            </a:extLst>
          </p:cNvPr>
          <p:cNvSpPr txBox="1">
            <a:spLocks noChangeArrowheads="1"/>
          </p:cNvSpPr>
          <p:nvPr/>
        </p:nvSpPr>
        <p:spPr bwMode="auto">
          <a:xfrm>
            <a:off x="6015038" y="1190625"/>
            <a:ext cx="1349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800" b="1">
                <a:solidFill>
                  <a:srgbClr val="990033"/>
                </a:solidFill>
                <a:latin typeface="Arial" panose="020B0604020202020204" pitchFamily="34" charset="0"/>
              </a:rPr>
              <a:t>FPGA</a:t>
            </a:r>
            <a:r>
              <a:rPr lang="en-US" altLang="en-US" sz="2800">
                <a:solidFill>
                  <a:srgbClr val="990033"/>
                </a:solidFill>
                <a:latin typeface="Arial" panose="020B0604020202020204" pitchFamily="34" charset="0"/>
              </a:rPr>
              <a:t>s</a:t>
            </a:r>
            <a:endParaRPr lang="en-US" altLang="en-US" sz="2800">
              <a:latin typeface="Arial" panose="020B0604020202020204" pitchFamily="34" charset="0"/>
            </a:endParaRPr>
          </a:p>
        </p:txBody>
      </p:sp>
      <p:sp>
        <p:nvSpPr>
          <p:cNvPr id="56329" name="Rectangle 10">
            <a:extLst>
              <a:ext uri="{FF2B5EF4-FFF2-40B4-BE49-F238E27FC236}">
                <a16:creationId xmlns:a16="http://schemas.microsoft.com/office/drawing/2014/main" id="{E0233D93-B948-3F4C-83CE-59C559A78ED8}"/>
              </a:ext>
            </a:extLst>
          </p:cNvPr>
          <p:cNvSpPr>
            <a:spLocks noChangeArrowheads="1"/>
          </p:cNvSpPr>
          <p:nvPr/>
        </p:nvSpPr>
        <p:spPr bwMode="auto">
          <a:xfrm>
            <a:off x="438150" y="6089650"/>
            <a:ext cx="8153400" cy="304800"/>
          </a:xfrm>
          <a:prstGeom prst="rect">
            <a:avLst/>
          </a:prstGeom>
          <a:solidFill>
            <a:srgbClr val="336699"/>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30" name="AutoShape 11">
            <a:extLst>
              <a:ext uri="{FF2B5EF4-FFF2-40B4-BE49-F238E27FC236}">
                <a16:creationId xmlns:a16="http://schemas.microsoft.com/office/drawing/2014/main" id="{4BCA9E8E-C638-3A4B-AD12-F3ED1077F8F1}"/>
              </a:ext>
            </a:extLst>
          </p:cNvPr>
          <p:cNvSpPr>
            <a:spLocks noChangeArrowheads="1"/>
          </p:cNvSpPr>
          <p:nvPr/>
        </p:nvSpPr>
        <p:spPr bwMode="auto">
          <a:xfrm>
            <a:off x="4171950" y="6394450"/>
            <a:ext cx="533400" cy="304800"/>
          </a:xfrm>
          <a:prstGeom prst="triangle">
            <a:avLst>
              <a:gd name="adj" fmla="val 50000"/>
            </a:avLst>
          </a:prstGeom>
          <a:solidFill>
            <a:srgbClr val="6633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31" name="Text Box 12">
            <a:extLst>
              <a:ext uri="{FF2B5EF4-FFF2-40B4-BE49-F238E27FC236}">
                <a16:creationId xmlns:a16="http://schemas.microsoft.com/office/drawing/2014/main" id="{FB2F5CB5-C912-AB4C-9EFF-650CD33DAA93}"/>
              </a:ext>
            </a:extLst>
          </p:cNvPr>
          <p:cNvSpPr txBox="1">
            <a:spLocks noChangeArrowheads="1"/>
          </p:cNvSpPr>
          <p:nvPr/>
        </p:nvSpPr>
        <p:spPr bwMode="auto">
          <a:xfrm>
            <a:off x="1027113" y="2497138"/>
            <a:ext cx="30114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b="1">
                <a:latin typeface="Arial" panose="020B0604020202020204" pitchFamily="34" charset="0"/>
              </a:rPr>
              <a:t>High performance</a:t>
            </a:r>
          </a:p>
        </p:txBody>
      </p:sp>
      <p:sp>
        <p:nvSpPr>
          <p:cNvPr id="56332" name="Text Box 13">
            <a:extLst>
              <a:ext uri="{FF2B5EF4-FFF2-40B4-BE49-F238E27FC236}">
                <a16:creationId xmlns:a16="http://schemas.microsoft.com/office/drawing/2014/main" id="{0361ABA1-148D-3746-B258-0D81B3CADC8C}"/>
              </a:ext>
            </a:extLst>
          </p:cNvPr>
          <p:cNvSpPr txBox="1">
            <a:spLocks noChangeArrowheads="1"/>
          </p:cNvSpPr>
          <p:nvPr/>
        </p:nvSpPr>
        <p:spPr bwMode="auto">
          <a:xfrm>
            <a:off x="5495925" y="2143125"/>
            <a:ext cx="21463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b="1">
                <a:latin typeface="Arial" panose="020B0604020202020204" pitchFamily="34" charset="0"/>
              </a:rPr>
              <a:t>Off-the-shelf</a:t>
            </a:r>
          </a:p>
        </p:txBody>
      </p:sp>
      <p:sp>
        <p:nvSpPr>
          <p:cNvPr id="56333" name="Text Box 14">
            <a:extLst>
              <a:ext uri="{FF2B5EF4-FFF2-40B4-BE49-F238E27FC236}">
                <a16:creationId xmlns:a16="http://schemas.microsoft.com/office/drawing/2014/main" id="{A803D3E2-AFB6-9B46-89A7-AFB2B2E29052}"/>
              </a:ext>
            </a:extLst>
          </p:cNvPr>
          <p:cNvSpPr txBox="1">
            <a:spLocks noChangeArrowheads="1"/>
          </p:cNvSpPr>
          <p:nvPr/>
        </p:nvSpPr>
        <p:spPr bwMode="auto">
          <a:xfrm>
            <a:off x="4592638" y="4260850"/>
            <a:ext cx="398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b="1">
                <a:latin typeface="Arial" panose="020B0604020202020204" pitchFamily="34" charset="0"/>
              </a:rPr>
              <a:t>Short time to the market</a:t>
            </a:r>
          </a:p>
        </p:txBody>
      </p:sp>
      <p:sp>
        <p:nvSpPr>
          <p:cNvPr id="56334" name="Text Box 15">
            <a:extLst>
              <a:ext uri="{FF2B5EF4-FFF2-40B4-BE49-F238E27FC236}">
                <a16:creationId xmlns:a16="http://schemas.microsoft.com/office/drawing/2014/main" id="{E5174341-396E-5344-BDC4-91A322A0A992}"/>
              </a:ext>
            </a:extLst>
          </p:cNvPr>
          <p:cNvSpPr txBox="1">
            <a:spLocks noChangeArrowheads="1"/>
          </p:cNvSpPr>
          <p:nvPr/>
        </p:nvSpPr>
        <p:spPr bwMode="auto">
          <a:xfrm>
            <a:off x="4529138" y="3165475"/>
            <a:ext cx="39306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b="1">
                <a:latin typeface="Arial" panose="020B0604020202020204" pitchFamily="34" charset="0"/>
              </a:rPr>
              <a:t>Low development costs</a:t>
            </a:r>
          </a:p>
        </p:txBody>
      </p:sp>
      <p:sp>
        <p:nvSpPr>
          <p:cNvPr id="56335" name="Text Box 16">
            <a:extLst>
              <a:ext uri="{FF2B5EF4-FFF2-40B4-BE49-F238E27FC236}">
                <a16:creationId xmlns:a16="http://schemas.microsoft.com/office/drawing/2014/main" id="{C5948DA0-AE24-9047-8762-D57AF7799927}"/>
              </a:ext>
            </a:extLst>
          </p:cNvPr>
          <p:cNvSpPr txBox="1">
            <a:spLocks noChangeArrowheads="1"/>
          </p:cNvSpPr>
          <p:nvPr/>
        </p:nvSpPr>
        <p:spPr bwMode="auto">
          <a:xfrm>
            <a:off x="5070475" y="5287963"/>
            <a:ext cx="28829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b="1">
                <a:latin typeface="Arial" panose="020B0604020202020204" pitchFamily="34" charset="0"/>
              </a:rPr>
              <a:t>Reconfigurability</a:t>
            </a:r>
          </a:p>
        </p:txBody>
      </p:sp>
      <p:sp>
        <p:nvSpPr>
          <p:cNvPr id="56336" name="AutoShape 17">
            <a:extLst>
              <a:ext uri="{FF2B5EF4-FFF2-40B4-BE49-F238E27FC236}">
                <a16:creationId xmlns:a16="http://schemas.microsoft.com/office/drawing/2014/main" id="{80110113-290D-7E4A-BA9B-6C6F787B77DC}"/>
              </a:ext>
            </a:extLst>
          </p:cNvPr>
          <p:cNvSpPr>
            <a:spLocks noChangeArrowheads="1"/>
          </p:cNvSpPr>
          <p:nvPr/>
        </p:nvSpPr>
        <p:spPr bwMode="auto">
          <a:xfrm>
            <a:off x="906463" y="3346450"/>
            <a:ext cx="3352800" cy="1219200"/>
          </a:xfrm>
          <a:prstGeom prst="roundRect">
            <a:avLst>
              <a:gd name="adj" fmla="val 16667"/>
            </a:avLst>
          </a:prstGeom>
          <a:solidFill>
            <a:srgbClr val="CCEC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37" name="Text Box 18">
            <a:extLst>
              <a:ext uri="{FF2B5EF4-FFF2-40B4-BE49-F238E27FC236}">
                <a16:creationId xmlns:a16="http://schemas.microsoft.com/office/drawing/2014/main" id="{F1169CFE-5EF9-FA47-BA64-E94EC137305E}"/>
              </a:ext>
            </a:extLst>
          </p:cNvPr>
          <p:cNvSpPr txBox="1">
            <a:spLocks noChangeArrowheads="1"/>
          </p:cNvSpPr>
          <p:nvPr/>
        </p:nvSpPr>
        <p:spPr bwMode="auto">
          <a:xfrm>
            <a:off x="1595438" y="3721100"/>
            <a:ext cx="19097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600" b="1">
                <a:latin typeface="Arial" panose="020B0604020202020204" pitchFamily="34" charset="0"/>
              </a:rPr>
              <a:t>Low power</a:t>
            </a:r>
          </a:p>
        </p:txBody>
      </p:sp>
      <p:sp>
        <p:nvSpPr>
          <p:cNvPr id="56338" name="AutoShape 19">
            <a:extLst>
              <a:ext uri="{FF2B5EF4-FFF2-40B4-BE49-F238E27FC236}">
                <a16:creationId xmlns:a16="http://schemas.microsoft.com/office/drawing/2014/main" id="{B6F773A0-F714-A24A-9A04-5EC2CD804030}"/>
              </a:ext>
            </a:extLst>
          </p:cNvPr>
          <p:cNvSpPr>
            <a:spLocks noChangeArrowheads="1"/>
          </p:cNvSpPr>
          <p:nvPr/>
        </p:nvSpPr>
        <p:spPr bwMode="auto">
          <a:xfrm>
            <a:off x="852488" y="4564063"/>
            <a:ext cx="3352800" cy="1524000"/>
          </a:xfrm>
          <a:prstGeom prst="roundRect">
            <a:avLst>
              <a:gd name="adj" fmla="val 16667"/>
            </a:avLst>
          </a:prstGeom>
          <a:solidFill>
            <a:srgbClr val="CCECFF"/>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6339" name="Text Box 20">
            <a:extLst>
              <a:ext uri="{FF2B5EF4-FFF2-40B4-BE49-F238E27FC236}">
                <a16:creationId xmlns:a16="http://schemas.microsoft.com/office/drawing/2014/main" id="{7753199B-07CE-9043-A44E-6D90FB87CFEF}"/>
              </a:ext>
            </a:extLst>
          </p:cNvPr>
          <p:cNvSpPr txBox="1">
            <a:spLocks noChangeArrowheads="1"/>
          </p:cNvSpPr>
          <p:nvPr/>
        </p:nvSpPr>
        <p:spPr bwMode="auto">
          <a:xfrm>
            <a:off x="957263" y="4822825"/>
            <a:ext cx="31940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600" b="1">
                <a:latin typeface="Arial" panose="020B0604020202020204" pitchFamily="34" charset="0"/>
              </a:rPr>
              <a:t>Low cost (but only </a:t>
            </a:r>
          </a:p>
          <a:p>
            <a:pPr algn="ctr"/>
            <a:r>
              <a:rPr lang="en-US" altLang="en-US" sz="2600" b="1">
                <a:latin typeface="Arial" panose="020B0604020202020204" pitchFamily="34" charset="0"/>
              </a:rPr>
              <a:t>in high volumes)</a:t>
            </a:r>
          </a:p>
        </p:txBody>
      </p:sp>
      <p:sp>
        <p:nvSpPr>
          <p:cNvPr id="2" name="Slide Number Placeholder 4">
            <a:extLst>
              <a:ext uri="{FF2B5EF4-FFF2-40B4-BE49-F238E27FC236}">
                <a16:creationId xmlns:a16="http://schemas.microsoft.com/office/drawing/2014/main" id="{F418D867-0099-6082-6B07-649EB2C9CDB0}"/>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38</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A7E38C1-04CA-C14F-AF53-36D566A127CF}"/>
              </a:ext>
            </a:extLst>
          </p:cNvPr>
          <p:cNvSpPr>
            <a:spLocks noGrp="1" noChangeArrowheads="1"/>
          </p:cNvSpPr>
          <p:nvPr>
            <p:ph type="title"/>
          </p:nvPr>
        </p:nvSpPr>
        <p:spPr bwMode="auto">
          <a:xfrm>
            <a:off x="838200" y="152400"/>
            <a:ext cx="7391400" cy="8382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pl-PL" altLang="en-US" sz="3600" b="1">
                <a:solidFill>
                  <a:srgbClr val="000066"/>
                </a:solidFill>
                <a:latin typeface="Arial" panose="020B0604020202020204" pitchFamily="34" charset="0"/>
                <a:ea typeface="ＭＳ Ｐゴシック" panose="020B0600070205080204" pitchFamily="34" charset="-128"/>
              </a:rPr>
              <a:t>FPGA </a:t>
            </a:r>
            <a:r>
              <a:rPr lang="en-US" altLang="en-US" sz="3600" b="1">
                <a:solidFill>
                  <a:srgbClr val="000066"/>
                </a:solidFill>
                <a:latin typeface="Arial" panose="020B0604020202020204" pitchFamily="34" charset="0"/>
                <a:ea typeface="ＭＳ Ｐゴシック" panose="020B0600070205080204" pitchFamily="34" charset="-128"/>
              </a:rPr>
              <a:t>Design process (1)</a:t>
            </a:r>
          </a:p>
        </p:txBody>
      </p:sp>
      <p:sp>
        <p:nvSpPr>
          <p:cNvPr id="57346" name="Text Box 3">
            <a:extLst>
              <a:ext uri="{FF2B5EF4-FFF2-40B4-BE49-F238E27FC236}">
                <a16:creationId xmlns:a16="http://schemas.microsoft.com/office/drawing/2014/main" id="{8099DEE1-D933-C548-B763-C1C97D56950C}"/>
              </a:ext>
            </a:extLst>
          </p:cNvPr>
          <p:cNvSpPr txBox="1">
            <a:spLocks noChangeArrowheads="1"/>
          </p:cNvSpPr>
          <p:nvPr/>
        </p:nvSpPr>
        <p:spPr bwMode="auto">
          <a:xfrm>
            <a:off x="1143000" y="1066800"/>
            <a:ext cx="1752600" cy="654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600"/>
              <a:t>Design and implement a simple unit permitting to speed up encryption with RC5-similar cipher with fixed key set on 8031 microcontroller. Unlike in the experiment 5, this time your unit has to be able to perform an encryption algorithm by itself, executing 32 rounds…..</a:t>
            </a:r>
          </a:p>
        </p:txBody>
      </p:sp>
      <p:sp>
        <p:nvSpPr>
          <p:cNvPr id="57347" name="Text Box 4">
            <a:extLst>
              <a:ext uri="{FF2B5EF4-FFF2-40B4-BE49-F238E27FC236}">
                <a16:creationId xmlns:a16="http://schemas.microsoft.com/office/drawing/2014/main" id="{1B854698-99BC-C448-B103-47209E5C2485}"/>
              </a:ext>
            </a:extLst>
          </p:cNvPr>
          <p:cNvSpPr txBox="1">
            <a:spLocks noChangeArrowheads="1"/>
          </p:cNvSpPr>
          <p:nvPr/>
        </p:nvSpPr>
        <p:spPr bwMode="auto">
          <a:xfrm>
            <a:off x="1143000" y="3678238"/>
            <a:ext cx="1752600" cy="116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500">
                <a:solidFill>
                  <a:srgbClr val="3333FF"/>
                </a:solidFill>
              </a:rPr>
              <a:t>Library</a:t>
            </a:r>
            <a:r>
              <a:rPr lang="en-US" altLang="en-US" sz="500"/>
              <a:t> IEEE;</a:t>
            </a:r>
          </a:p>
          <a:p>
            <a:pPr eaLnBrk="1" hangingPunct="1"/>
            <a:r>
              <a:rPr lang="en-US" altLang="en-US" sz="500">
                <a:solidFill>
                  <a:srgbClr val="3333FF"/>
                </a:solidFill>
              </a:rPr>
              <a:t>use</a:t>
            </a:r>
            <a:r>
              <a:rPr lang="en-US" altLang="en-US" sz="500"/>
              <a:t> ieee.std_logic_1164.</a:t>
            </a:r>
            <a:r>
              <a:rPr lang="en-US" altLang="en-US" sz="500">
                <a:solidFill>
                  <a:srgbClr val="3333FF"/>
                </a:solidFill>
              </a:rPr>
              <a:t>all</a:t>
            </a:r>
            <a:r>
              <a:rPr lang="en-US" altLang="en-US" sz="500"/>
              <a:t>;</a:t>
            </a:r>
          </a:p>
          <a:p>
            <a:pPr eaLnBrk="1" hangingPunct="1"/>
            <a:r>
              <a:rPr lang="en-US" altLang="en-US" sz="500">
                <a:solidFill>
                  <a:srgbClr val="3333FF"/>
                </a:solidFill>
              </a:rPr>
              <a:t>use</a:t>
            </a:r>
            <a:r>
              <a:rPr lang="en-US" altLang="en-US" sz="500"/>
              <a:t> ieee.std_logic_unsigned.</a:t>
            </a:r>
            <a:r>
              <a:rPr lang="en-US" altLang="en-US" sz="500">
                <a:solidFill>
                  <a:srgbClr val="3333FF"/>
                </a:solidFill>
              </a:rPr>
              <a:t>all</a:t>
            </a:r>
            <a:r>
              <a:rPr lang="en-US" altLang="en-US" sz="500"/>
              <a:t>;</a:t>
            </a:r>
          </a:p>
          <a:p>
            <a:pPr eaLnBrk="1" hangingPunct="1"/>
            <a:endParaRPr lang="en-US" altLang="en-US" sz="500"/>
          </a:p>
          <a:p>
            <a:pPr eaLnBrk="1" hangingPunct="1"/>
            <a:r>
              <a:rPr lang="en-US" altLang="en-US" sz="500">
                <a:solidFill>
                  <a:srgbClr val="3333FF"/>
                </a:solidFill>
              </a:rPr>
              <a:t>entity</a:t>
            </a:r>
            <a:r>
              <a:rPr lang="en-US" altLang="en-US" sz="500"/>
              <a:t> RC5_core </a:t>
            </a:r>
            <a:r>
              <a:rPr lang="en-US" altLang="en-US" sz="500">
                <a:solidFill>
                  <a:srgbClr val="3333FF"/>
                </a:solidFill>
              </a:rPr>
              <a:t>is</a:t>
            </a:r>
          </a:p>
          <a:p>
            <a:pPr eaLnBrk="1" hangingPunct="1"/>
            <a:r>
              <a:rPr lang="en-US" altLang="en-US" sz="500"/>
              <a:t>           </a:t>
            </a:r>
            <a:r>
              <a:rPr lang="en-US" altLang="en-US" sz="500">
                <a:solidFill>
                  <a:srgbClr val="3333FF"/>
                </a:solidFill>
              </a:rPr>
              <a:t>port</a:t>
            </a:r>
            <a:r>
              <a:rPr lang="en-US" altLang="en-US" sz="500"/>
              <a:t>(</a:t>
            </a:r>
          </a:p>
          <a:p>
            <a:pPr eaLnBrk="1" hangingPunct="1"/>
            <a:r>
              <a:rPr lang="en-US" altLang="en-US" sz="500"/>
              <a:t>                 clock, reset, encr_decr: </a:t>
            </a:r>
            <a:r>
              <a:rPr lang="en-US" altLang="en-US" sz="500">
                <a:solidFill>
                  <a:srgbClr val="3333FF"/>
                </a:solidFill>
              </a:rPr>
              <a:t>in</a:t>
            </a:r>
            <a:r>
              <a:rPr lang="en-US" altLang="en-US" sz="500"/>
              <a:t> std_logic;</a:t>
            </a:r>
          </a:p>
          <a:p>
            <a:pPr eaLnBrk="1" hangingPunct="1"/>
            <a:r>
              <a:rPr lang="en-US" altLang="en-US" sz="500"/>
              <a:t>                 data_input: </a:t>
            </a:r>
            <a:r>
              <a:rPr lang="en-US" altLang="en-US" sz="500">
                <a:solidFill>
                  <a:srgbClr val="3333FF"/>
                </a:solidFill>
              </a:rPr>
              <a:t>in</a:t>
            </a:r>
            <a:r>
              <a:rPr lang="en-US" altLang="en-US" sz="500"/>
              <a:t> std_logic_vector(</a:t>
            </a:r>
            <a:r>
              <a:rPr lang="en-US" altLang="en-US" sz="500">
                <a:solidFill>
                  <a:schemeClr val="folHlink"/>
                </a:solidFill>
              </a:rPr>
              <a:t>31</a:t>
            </a:r>
            <a:r>
              <a:rPr lang="en-US" altLang="en-US" sz="500"/>
              <a:t> </a:t>
            </a:r>
            <a:r>
              <a:rPr lang="en-US" altLang="en-US" sz="500">
                <a:solidFill>
                  <a:srgbClr val="3333FF"/>
                </a:solidFill>
              </a:rPr>
              <a:t>downto</a:t>
            </a:r>
            <a:r>
              <a:rPr lang="en-US" altLang="en-US" sz="500"/>
              <a:t> </a:t>
            </a:r>
            <a:r>
              <a:rPr lang="en-US" altLang="en-US" sz="500">
                <a:solidFill>
                  <a:schemeClr val="folHlink"/>
                </a:solidFill>
              </a:rPr>
              <a:t>0</a:t>
            </a:r>
            <a:r>
              <a:rPr lang="en-US" altLang="en-US" sz="500"/>
              <a:t>);</a:t>
            </a:r>
          </a:p>
          <a:p>
            <a:pPr eaLnBrk="1" hangingPunct="1"/>
            <a:r>
              <a:rPr lang="en-US" altLang="en-US" sz="500"/>
              <a:t>                 data_output: </a:t>
            </a:r>
            <a:r>
              <a:rPr lang="en-US" altLang="en-US" sz="500">
                <a:solidFill>
                  <a:srgbClr val="3333FF"/>
                </a:solidFill>
              </a:rPr>
              <a:t>out</a:t>
            </a:r>
            <a:r>
              <a:rPr lang="en-US" altLang="en-US" sz="500"/>
              <a:t> std_logic_vector(</a:t>
            </a:r>
            <a:r>
              <a:rPr lang="en-US" altLang="en-US" sz="500">
                <a:solidFill>
                  <a:schemeClr val="folHlink"/>
                </a:solidFill>
              </a:rPr>
              <a:t>31</a:t>
            </a:r>
            <a:r>
              <a:rPr lang="en-US" altLang="en-US" sz="500"/>
              <a:t> </a:t>
            </a:r>
            <a:r>
              <a:rPr lang="en-US" altLang="en-US" sz="500">
                <a:solidFill>
                  <a:srgbClr val="3333FF"/>
                </a:solidFill>
              </a:rPr>
              <a:t>downto</a:t>
            </a:r>
            <a:r>
              <a:rPr lang="en-US" altLang="en-US" sz="500"/>
              <a:t> </a:t>
            </a:r>
            <a:r>
              <a:rPr lang="en-US" altLang="en-US" sz="500">
                <a:solidFill>
                  <a:schemeClr val="folHlink"/>
                </a:solidFill>
              </a:rPr>
              <a:t>0</a:t>
            </a:r>
            <a:r>
              <a:rPr lang="en-US" altLang="en-US" sz="500"/>
              <a:t>);</a:t>
            </a:r>
          </a:p>
          <a:p>
            <a:pPr eaLnBrk="1" hangingPunct="1"/>
            <a:r>
              <a:rPr lang="en-US" altLang="en-US" sz="500"/>
              <a:t>                 out_full: </a:t>
            </a:r>
            <a:r>
              <a:rPr lang="en-US" altLang="en-US" sz="500">
                <a:solidFill>
                  <a:srgbClr val="3333FF"/>
                </a:solidFill>
              </a:rPr>
              <a:t>in</a:t>
            </a:r>
            <a:r>
              <a:rPr lang="en-US" altLang="en-US" sz="500"/>
              <a:t> std_logic;</a:t>
            </a:r>
          </a:p>
          <a:p>
            <a:pPr eaLnBrk="1" hangingPunct="1"/>
            <a:r>
              <a:rPr lang="en-US" altLang="en-US" sz="500"/>
              <a:t>                 key_input: </a:t>
            </a:r>
            <a:r>
              <a:rPr lang="en-US" altLang="en-US" sz="500">
                <a:solidFill>
                  <a:srgbClr val="3333FF"/>
                </a:solidFill>
              </a:rPr>
              <a:t>in</a:t>
            </a:r>
            <a:r>
              <a:rPr lang="en-US" altLang="en-US" sz="500"/>
              <a:t> std_logic_vector(</a:t>
            </a:r>
            <a:r>
              <a:rPr lang="en-US" altLang="en-US" sz="500">
                <a:solidFill>
                  <a:schemeClr val="folHlink"/>
                </a:solidFill>
              </a:rPr>
              <a:t>31</a:t>
            </a:r>
            <a:r>
              <a:rPr lang="en-US" altLang="en-US" sz="500"/>
              <a:t> </a:t>
            </a:r>
            <a:r>
              <a:rPr lang="en-US" altLang="en-US" sz="500">
                <a:solidFill>
                  <a:srgbClr val="3333FF"/>
                </a:solidFill>
              </a:rPr>
              <a:t>downto</a:t>
            </a:r>
            <a:r>
              <a:rPr lang="en-US" altLang="en-US" sz="500"/>
              <a:t> </a:t>
            </a:r>
            <a:r>
              <a:rPr lang="en-US" altLang="en-US" sz="500">
                <a:solidFill>
                  <a:schemeClr val="folHlink"/>
                </a:solidFill>
              </a:rPr>
              <a:t>0</a:t>
            </a:r>
            <a:r>
              <a:rPr lang="en-US" altLang="en-US" sz="500"/>
              <a:t>);</a:t>
            </a:r>
          </a:p>
          <a:p>
            <a:pPr eaLnBrk="1" hangingPunct="1"/>
            <a:r>
              <a:rPr lang="en-US" altLang="en-US" sz="500"/>
              <a:t>                 key_read: </a:t>
            </a:r>
            <a:r>
              <a:rPr lang="en-US" altLang="en-US" sz="500">
                <a:solidFill>
                  <a:srgbClr val="3333FF"/>
                </a:solidFill>
              </a:rPr>
              <a:t>out</a:t>
            </a:r>
            <a:r>
              <a:rPr lang="en-US" altLang="en-US" sz="500"/>
              <a:t> std_logic;</a:t>
            </a:r>
          </a:p>
          <a:p>
            <a:pPr eaLnBrk="1" hangingPunct="1"/>
            <a:r>
              <a:rPr lang="en-US" altLang="en-US" sz="500"/>
              <a:t>          );</a:t>
            </a:r>
          </a:p>
          <a:p>
            <a:pPr eaLnBrk="1" hangingPunct="1"/>
            <a:r>
              <a:rPr lang="en-US" altLang="en-US" sz="500">
                <a:solidFill>
                  <a:srgbClr val="3333FF"/>
                </a:solidFill>
              </a:rPr>
              <a:t>end</a:t>
            </a:r>
            <a:r>
              <a:rPr lang="en-US" altLang="en-US" sz="500"/>
              <a:t> AES_core;</a:t>
            </a:r>
          </a:p>
        </p:txBody>
      </p:sp>
      <p:grpSp>
        <p:nvGrpSpPr>
          <p:cNvPr id="57348" name="Group 5">
            <a:extLst>
              <a:ext uri="{FF2B5EF4-FFF2-40B4-BE49-F238E27FC236}">
                <a16:creationId xmlns:a16="http://schemas.microsoft.com/office/drawing/2014/main" id="{8963F4CF-2957-DC49-A189-DC9730E73496}"/>
              </a:ext>
            </a:extLst>
          </p:cNvPr>
          <p:cNvGrpSpPr>
            <a:grpSpLocks/>
          </p:cNvGrpSpPr>
          <p:nvPr/>
        </p:nvGrpSpPr>
        <p:grpSpPr bwMode="auto">
          <a:xfrm>
            <a:off x="1219200" y="5583238"/>
            <a:ext cx="1570038" cy="817562"/>
            <a:chOff x="804" y="2256"/>
            <a:chExt cx="989" cy="563"/>
          </a:xfrm>
        </p:grpSpPr>
        <p:sp>
          <p:nvSpPr>
            <p:cNvPr id="57394" name="AutoShape 6">
              <a:extLst>
                <a:ext uri="{FF2B5EF4-FFF2-40B4-BE49-F238E27FC236}">
                  <a16:creationId xmlns:a16="http://schemas.microsoft.com/office/drawing/2014/main" id="{E47522D1-43B1-0141-B429-FF88D0A528CF}"/>
                </a:ext>
              </a:extLst>
            </p:cNvPr>
            <p:cNvSpPr>
              <a:spLocks noChangeArrowheads="1"/>
            </p:cNvSpPr>
            <p:nvPr/>
          </p:nvSpPr>
          <p:spPr bwMode="auto">
            <a:xfrm>
              <a:off x="1673" y="2713"/>
              <a:ext cx="74" cy="85"/>
            </a:xfrm>
            <a:prstGeom prst="flowChartDelay">
              <a:avLst/>
            </a:prstGeom>
            <a:solidFill>
              <a:schemeClr val="accent1"/>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95" name="Oval 7">
              <a:extLst>
                <a:ext uri="{FF2B5EF4-FFF2-40B4-BE49-F238E27FC236}">
                  <a16:creationId xmlns:a16="http://schemas.microsoft.com/office/drawing/2014/main" id="{A9C49E82-29B2-0F4D-8D4A-5C52FA5232F4}"/>
                </a:ext>
              </a:extLst>
            </p:cNvPr>
            <p:cNvSpPr>
              <a:spLocks noChangeArrowheads="1"/>
            </p:cNvSpPr>
            <p:nvPr/>
          </p:nvSpPr>
          <p:spPr bwMode="auto">
            <a:xfrm>
              <a:off x="1747" y="2745"/>
              <a:ext cx="18" cy="21"/>
            </a:xfrm>
            <a:prstGeom prst="ellipse">
              <a:avLst/>
            </a:prstGeom>
            <a:solidFill>
              <a:schemeClr val="accent1"/>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96" name="Line 8">
              <a:extLst>
                <a:ext uri="{FF2B5EF4-FFF2-40B4-BE49-F238E27FC236}">
                  <a16:creationId xmlns:a16="http://schemas.microsoft.com/office/drawing/2014/main" id="{D9D5BB9F-3F8E-E546-AAFA-E86EE6D9F383}"/>
                </a:ext>
              </a:extLst>
            </p:cNvPr>
            <p:cNvSpPr>
              <a:spLocks noChangeShapeType="1"/>
            </p:cNvSpPr>
            <p:nvPr/>
          </p:nvSpPr>
          <p:spPr bwMode="auto">
            <a:xfrm>
              <a:off x="1765" y="2755"/>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7" name="Line 9">
              <a:extLst>
                <a:ext uri="{FF2B5EF4-FFF2-40B4-BE49-F238E27FC236}">
                  <a16:creationId xmlns:a16="http://schemas.microsoft.com/office/drawing/2014/main" id="{6D1C40D4-2377-1A45-9A7B-509A874D8F11}"/>
                </a:ext>
              </a:extLst>
            </p:cNvPr>
            <p:cNvSpPr>
              <a:spLocks noChangeShapeType="1"/>
            </p:cNvSpPr>
            <p:nvPr/>
          </p:nvSpPr>
          <p:spPr bwMode="auto">
            <a:xfrm>
              <a:off x="1645" y="2734"/>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8" name="Line 10">
              <a:extLst>
                <a:ext uri="{FF2B5EF4-FFF2-40B4-BE49-F238E27FC236}">
                  <a16:creationId xmlns:a16="http://schemas.microsoft.com/office/drawing/2014/main" id="{3B695FE0-9638-704F-AAD0-D8752A1A8868}"/>
                </a:ext>
              </a:extLst>
            </p:cNvPr>
            <p:cNvSpPr>
              <a:spLocks noChangeShapeType="1"/>
            </p:cNvSpPr>
            <p:nvPr/>
          </p:nvSpPr>
          <p:spPr bwMode="auto">
            <a:xfrm>
              <a:off x="1645" y="2777"/>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99" name="Line 11">
              <a:extLst>
                <a:ext uri="{FF2B5EF4-FFF2-40B4-BE49-F238E27FC236}">
                  <a16:creationId xmlns:a16="http://schemas.microsoft.com/office/drawing/2014/main" id="{68618F08-56DE-4646-9DF1-12BC1CE27F51}"/>
                </a:ext>
              </a:extLst>
            </p:cNvPr>
            <p:cNvSpPr>
              <a:spLocks noChangeShapeType="1"/>
            </p:cNvSpPr>
            <p:nvPr/>
          </p:nvSpPr>
          <p:spPr bwMode="auto">
            <a:xfrm>
              <a:off x="814" y="2256"/>
              <a:ext cx="0" cy="39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0" name="Line 12">
              <a:extLst>
                <a:ext uri="{FF2B5EF4-FFF2-40B4-BE49-F238E27FC236}">
                  <a16:creationId xmlns:a16="http://schemas.microsoft.com/office/drawing/2014/main" id="{C4BA4609-AC3C-AC44-96E4-38943874EC0D}"/>
                </a:ext>
              </a:extLst>
            </p:cNvPr>
            <p:cNvSpPr>
              <a:spLocks noChangeShapeType="1"/>
            </p:cNvSpPr>
            <p:nvPr/>
          </p:nvSpPr>
          <p:spPr bwMode="auto">
            <a:xfrm>
              <a:off x="869" y="2256"/>
              <a:ext cx="0" cy="446"/>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1" name="Line 13">
              <a:extLst>
                <a:ext uri="{FF2B5EF4-FFF2-40B4-BE49-F238E27FC236}">
                  <a16:creationId xmlns:a16="http://schemas.microsoft.com/office/drawing/2014/main" id="{E9F1EC5A-3DA0-1441-A221-DD1354F1B3A2}"/>
                </a:ext>
              </a:extLst>
            </p:cNvPr>
            <p:cNvSpPr>
              <a:spLocks noChangeShapeType="1"/>
            </p:cNvSpPr>
            <p:nvPr/>
          </p:nvSpPr>
          <p:spPr bwMode="auto">
            <a:xfrm>
              <a:off x="924" y="2394"/>
              <a:ext cx="0" cy="361"/>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2" name="Line 14">
              <a:extLst>
                <a:ext uri="{FF2B5EF4-FFF2-40B4-BE49-F238E27FC236}">
                  <a16:creationId xmlns:a16="http://schemas.microsoft.com/office/drawing/2014/main" id="{A3F24A44-6DC2-DD41-9EDB-5BB24195D189}"/>
                </a:ext>
              </a:extLst>
            </p:cNvPr>
            <p:cNvSpPr>
              <a:spLocks noChangeShapeType="1"/>
            </p:cNvSpPr>
            <p:nvPr/>
          </p:nvSpPr>
          <p:spPr bwMode="auto">
            <a:xfrm>
              <a:off x="980" y="2256"/>
              <a:ext cx="0" cy="54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3" name="AutoShape 15">
              <a:extLst>
                <a:ext uri="{FF2B5EF4-FFF2-40B4-BE49-F238E27FC236}">
                  <a16:creationId xmlns:a16="http://schemas.microsoft.com/office/drawing/2014/main" id="{833EA569-4273-E54B-94F4-282565312DA1}"/>
                </a:ext>
              </a:extLst>
            </p:cNvPr>
            <p:cNvSpPr>
              <a:spLocks noChangeArrowheads="1"/>
            </p:cNvSpPr>
            <p:nvPr/>
          </p:nvSpPr>
          <p:spPr bwMode="auto">
            <a:xfrm rot="10800000">
              <a:off x="887" y="2288"/>
              <a:ext cx="74" cy="85"/>
            </a:xfrm>
            <a:prstGeom prst="triangle">
              <a:avLst>
                <a:gd name="adj" fmla="val 50000"/>
              </a:avLst>
            </a:prstGeom>
            <a:solidFill>
              <a:srgbClr val="3333FF"/>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04" name="Oval 16">
              <a:extLst>
                <a:ext uri="{FF2B5EF4-FFF2-40B4-BE49-F238E27FC236}">
                  <a16:creationId xmlns:a16="http://schemas.microsoft.com/office/drawing/2014/main" id="{8228CBCC-1FBE-A040-918F-6695867CB8A7}"/>
                </a:ext>
              </a:extLst>
            </p:cNvPr>
            <p:cNvSpPr>
              <a:spLocks noChangeArrowheads="1"/>
            </p:cNvSpPr>
            <p:nvPr/>
          </p:nvSpPr>
          <p:spPr bwMode="auto">
            <a:xfrm rot="5400000">
              <a:off x="914" y="2374"/>
              <a:ext cx="21" cy="19"/>
            </a:xfrm>
            <a:prstGeom prst="ellipse">
              <a:avLst/>
            </a:prstGeom>
            <a:solidFill>
              <a:srgbClr val="3333FF"/>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05" name="Line 17">
              <a:extLst>
                <a:ext uri="{FF2B5EF4-FFF2-40B4-BE49-F238E27FC236}">
                  <a16:creationId xmlns:a16="http://schemas.microsoft.com/office/drawing/2014/main" id="{F8E929AB-DB30-3F47-892C-EEB41EF00373}"/>
                </a:ext>
              </a:extLst>
            </p:cNvPr>
            <p:cNvSpPr>
              <a:spLocks noChangeShapeType="1"/>
            </p:cNvSpPr>
            <p:nvPr/>
          </p:nvSpPr>
          <p:spPr bwMode="auto">
            <a:xfrm rot="5400000">
              <a:off x="908" y="2410"/>
              <a:ext cx="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6" name="Line 18">
              <a:extLst>
                <a:ext uri="{FF2B5EF4-FFF2-40B4-BE49-F238E27FC236}">
                  <a16:creationId xmlns:a16="http://schemas.microsoft.com/office/drawing/2014/main" id="{3931ADBB-80A5-AF41-84A8-3C4203FE9621}"/>
                </a:ext>
              </a:extLst>
            </p:cNvPr>
            <p:cNvSpPr>
              <a:spLocks noChangeShapeType="1"/>
            </p:cNvSpPr>
            <p:nvPr/>
          </p:nvSpPr>
          <p:spPr bwMode="auto">
            <a:xfrm rot="5400000">
              <a:off x="908" y="2272"/>
              <a:ext cx="3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07" name="AutoShape 19">
              <a:extLst>
                <a:ext uri="{FF2B5EF4-FFF2-40B4-BE49-F238E27FC236}">
                  <a16:creationId xmlns:a16="http://schemas.microsoft.com/office/drawing/2014/main" id="{3B52AD54-1635-704A-BFB7-1BD980DA461D}"/>
                </a:ext>
              </a:extLst>
            </p:cNvPr>
            <p:cNvSpPr>
              <a:spLocks noChangeArrowheads="1"/>
            </p:cNvSpPr>
            <p:nvPr/>
          </p:nvSpPr>
          <p:spPr bwMode="auto">
            <a:xfrm rot="5400000">
              <a:off x="1076" y="2432"/>
              <a:ext cx="85" cy="73"/>
            </a:xfrm>
            <a:prstGeom prst="triangle">
              <a:avLst>
                <a:gd name="adj" fmla="val 50000"/>
              </a:avLst>
            </a:prstGeom>
            <a:solidFill>
              <a:srgbClr val="3333FF"/>
            </a:solidFill>
            <a:ln w="3175">
              <a:solidFill>
                <a:schemeClr val="tx1"/>
              </a:solidFill>
              <a:miter lim="800000"/>
              <a:headEnd/>
              <a:tailEnd/>
            </a:ln>
          </p:spPr>
          <p:txBody>
            <a:bodyPr rot="10800000" vert="eaVert"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pl-PL" altLang="en-US">
                <a:solidFill>
                  <a:srgbClr val="3333FF"/>
                </a:solidFill>
              </a:endParaRPr>
            </a:p>
          </p:txBody>
        </p:sp>
        <p:sp>
          <p:nvSpPr>
            <p:cNvPr id="57408" name="Oval 20">
              <a:extLst>
                <a:ext uri="{FF2B5EF4-FFF2-40B4-BE49-F238E27FC236}">
                  <a16:creationId xmlns:a16="http://schemas.microsoft.com/office/drawing/2014/main" id="{47813D48-E2BE-F442-A862-48CF6C6AD1FA}"/>
                </a:ext>
              </a:extLst>
            </p:cNvPr>
            <p:cNvSpPr>
              <a:spLocks noChangeArrowheads="1"/>
            </p:cNvSpPr>
            <p:nvPr/>
          </p:nvSpPr>
          <p:spPr bwMode="auto">
            <a:xfrm>
              <a:off x="1155" y="2458"/>
              <a:ext cx="19" cy="21"/>
            </a:xfrm>
            <a:prstGeom prst="ellipse">
              <a:avLst/>
            </a:prstGeom>
            <a:solidFill>
              <a:srgbClr val="3333FF"/>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09" name="Line 21">
              <a:extLst>
                <a:ext uri="{FF2B5EF4-FFF2-40B4-BE49-F238E27FC236}">
                  <a16:creationId xmlns:a16="http://schemas.microsoft.com/office/drawing/2014/main" id="{9CF36390-9517-3948-B1E2-D9AEFE61F088}"/>
                </a:ext>
              </a:extLst>
            </p:cNvPr>
            <p:cNvSpPr>
              <a:spLocks noChangeShapeType="1"/>
            </p:cNvSpPr>
            <p:nvPr/>
          </p:nvSpPr>
          <p:spPr bwMode="auto">
            <a:xfrm>
              <a:off x="1174" y="2469"/>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0" name="Line 22">
              <a:extLst>
                <a:ext uri="{FF2B5EF4-FFF2-40B4-BE49-F238E27FC236}">
                  <a16:creationId xmlns:a16="http://schemas.microsoft.com/office/drawing/2014/main" id="{1EB23352-3F41-444E-BB40-865264B412B1}"/>
                </a:ext>
              </a:extLst>
            </p:cNvPr>
            <p:cNvSpPr>
              <a:spLocks noChangeShapeType="1"/>
            </p:cNvSpPr>
            <p:nvPr/>
          </p:nvSpPr>
          <p:spPr bwMode="auto">
            <a:xfrm>
              <a:off x="1054" y="2469"/>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1" name="Line 23">
              <a:extLst>
                <a:ext uri="{FF2B5EF4-FFF2-40B4-BE49-F238E27FC236}">
                  <a16:creationId xmlns:a16="http://schemas.microsoft.com/office/drawing/2014/main" id="{14089C0F-6883-0F4D-937E-463688C798B7}"/>
                </a:ext>
              </a:extLst>
            </p:cNvPr>
            <p:cNvSpPr>
              <a:spLocks noChangeShapeType="1"/>
            </p:cNvSpPr>
            <p:nvPr/>
          </p:nvSpPr>
          <p:spPr bwMode="auto">
            <a:xfrm flipH="1">
              <a:off x="814" y="2469"/>
              <a:ext cx="24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2" name="Oval 24">
              <a:extLst>
                <a:ext uri="{FF2B5EF4-FFF2-40B4-BE49-F238E27FC236}">
                  <a16:creationId xmlns:a16="http://schemas.microsoft.com/office/drawing/2014/main" id="{2C51859E-2973-5349-B20E-2D1BD342790A}"/>
                </a:ext>
              </a:extLst>
            </p:cNvPr>
            <p:cNvSpPr>
              <a:spLocks noChangeArrowheads="1"/>
            </p:cNvSpPr>
            <p:nvPr/>
          </p:nvSpPr>
          <p:spPr bwMode="auto">
            <a:xfrm>
              <a:off x="804" y="2458"/>
              <a:ext cx="19" cy="21"/>
            </a:xfrm>
            <a:prstGeom prst="ellipse">
              <a:avLst/>
            </a:prstGeom>
            <a:solidFill>
              <a:srgbClr val="000000"/>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13" name="AutoShape 25">
              <a:extLst>
                <a:ext uri="{FF2B5EF4-FFF2-40B4-BE49-F238E27FC236}">
                  <a16:creationId xmlns:a16="http://schemas.microsoft.com/office/drawing/2014/main" id="{6EB14997-A646-5044-98C4-288E93710CD1}"/>
                </a:ext>
              </a:extLst>
            </p:cNvPr>
            <p:cNvSpPr>
              <a:spLocks noChangeArrowheads="1"/>
            </p:cNvSpPr>
            <p:nvPr/>
          </p:nvSpPr>
          <p:spPr bwMode="auto">
            <a:xfrm>
              <a:off x="1229" y="2479"/>
              <a:ext cx="74" cy="85"/>
            </a:xfrm>
            <a:prstGeom prst="flowChartDelay">
              <a:avLst/>
            </a:prstGeom>
            <a:solidFill>
              <a:schemeClr val="accent1"/>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14" name="Oval 26">
              <a:extLst>
                <a:ext uri="{FF2B5EF4-FFF2-40B4-BE49-F238E27FC236}">
                  <a16:creationId xmlns:a16="http://schemas.microsoft.com/office/drawing/2014/main" id="{2C73AD48-57B0-9B4D-B6C9-ED4E82B4A58B}"/>
                </a:ext>
              </a:extLst>
            </p:cNvPr>
            <p:cNvSpPr>
              <a:spLocks noChangeArrowheads="1"/>
            </p:cNvSpPr>
            <p:nvPr/>
          </p:nvSpPr>
          <p:spPr bwMode="auto">
            <a:xfrm>
              <a:off x="1303" y="2511"/>
              <a:ext cx="19" cy="21"/>
            </a:xfrm>
            <a:prstGeom prst="ellipse">
              <a:avLst/>
            </a:prstGeom>
            <a:solidFill>
              <a:schemeClr val="accent1"/>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15" name="Line 27">
              <a:extLst>
                <a:ext uri="{FF2B5EF4-FFF2-40B4-BE49-F238E27FC236}">
                  <a16:creationId xmlns:a16="http://schemas.microsoft.com/office/drawing/2014/main" id="{9FAD3F3B-4BCC-A843-B9F8-8CB0A936A05E}"/>
                </a:ext>
              </a:extLst>
            </p:cNvPr>
            <p:cNvSpPr>
              <a:spLocks noChangeShapeType="1"/>
            </p:cNvSpPr>
            <p:nvPr/>
          </p:nvSpPr>
          <p:spPr bwMode="auto">
            <a:xfrm>
              <a:off x="1322" y="2522"/>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6" name="Line 28">
              <a:extLst>
                <a:ext uri="{FF2B5EF4-FFF2-40B4-BE49-F238E27FC236}">
                  <a16:creationId xmlns:a16="http://schemas.microsoft.com/office/drawing/2014/main" id="{D2FC24B3-060A-7340-831F-FE6DCE54263F}"/>
                </a:ext>
              </a:extLst>
            </p:cNvPr>
            <p:cNvSpPr>
              <a:spLocks noChangeShapeType="1"/>
            </p:cNvSpPr>
            <p:nvPr/>
          </p:nvSpPr>
          <p:spPr bwMode="auto">
            <a:xfrm>
              <a:off x="1202" y="2501"/>
              <a:ext cx="2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7" name="Line 29">
              <a:extLst>
                <a:ext uri="{FF2B5EF4-FFF2-40B4-BE49-F238E27FC236}">
                  <a16:creationId xmlns:a16="http://schemas.microsoft.com/office/drawing/2014/main" id="{DE479E75-3588-5D41-833B-FD0D77A05C49}"/>
                </a:ext>
              </a:extLst>
            </p:cNvPr>
            <p:cNvSpPr>
              <a:spLocks noChangeShapeType="1"/>
            </p:cNvSpPr>
            <p:nvPr/>
          </p:nvSpPr>
          <p:spPr bwMode="auto">
            <a:xfrm>
              <a:off x="1202" y="2543"/>
              <a:ext cx="2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8" name="Line 30">
              <a:extLst>
                <a:ext uri="{FF2B5EF4-FFF2-40B4-BE49-F238E27FC236}">
                  <a16:creationId xmlns:a16="http://schemas.microsoft.com/office/drawing/2014/main" id="{9FBBEB4D-21D2-DA46-B021-D8D0C75CB1C6}"/>
                </a:ext>
              </a:extLst>
            </p:cNvPr>
            <p:cNvSpPr>
              <a:spLocks noChangeShapeType="1"/>
            </p:cNvSpPr>
            <p:nvPr/>
          </p:nvSpPr>
          <p:spPr bwMode="auto">
            <a:xfrm>
              <a:off x="1202" y="2469"/>
              <a:ext cx="0" cy="3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19" name="Line 31">
              <a:extLst>
                <a:ext uri="{FF2B5EF4-FFF2-40B4-BE49-F238E27FC236}">
                  <a16:creationId xmlns:a16="http://schemas.microsoft.com/office/drawing/2014/main" id="{53FE62EF-A1A1-9B4E-A1FB-877994A6ED83}"/>
                </a:ext>
              </a:extLst>
            </p:cNvPr>
            <p:cNvSpPr>
              <a:spLocks noChangeShapeType="1"/>
            </p:cNvSpPr>
            <p:nvPr/>
          </p:nvSpPr>
          <p:spPr bwMode="auto">
            <a:xfrm flipH="1">
              <a:off x="980" y="2543"/>
              <a:ext cx="222"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0" name="AutoShape 32">
              <a:extLst>
                <a:ext uri="{FF2B5EF4-FFF2-40B4-BE49-F238E27FC236}">
                  <a16:creationId xmlns:a16="http://schemas.microsoft.com/office/drawing/2014/main" id="{DB034683-AFF1-3F44-9C70-C8223E6A99F8}"/>
                </a:ext>
              </a:extLst>
            </p:cNvPr>
            <p:cNvSpPr>
              <a:spLocks noChangeArrowheads="1"/>
            </p:cNvSpPr>
            <p:nvPr/>
          </p:nvSpPr>
          <p:spPr bwMode="auto">
            <a:xfrm>
              <a:off x="1082" y="2585"/>
              <a:ext cx="73" cy="85"/>
            </a:xfrm>
            <a:prstGeom prst="flowChartDelay">
              <a:avLst/>
            </a:prstGeom>
            <a:solidFill>
              <a:schemeClr val="accent1"/>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21" name="Oval 33">
              <a:extLst>
                <a:ext uri="{FF2B5EF4-FFF2-40B4-BE49-F238E27FC236}">
                  <a16:creationId xmlns:a16="http://schemas.microsoft.com/office/drawing/2014/main" id="{2CEFB254-3329-9D4B-8787-A8CB9D1016E9}"/>
                </a:ext>
              </a:extLst>
            </p:cNvPr>
            <p:cNvSpPr>
              <a:spLocks noChangeArrowheads="1"/>
            </p:cNvSpPr>
            <p:nvPr/>
          </p:nvSpPr>
          <p:spPr bwMode="auto">
            <a:xfrm>
              <a:off x="1155" y="2617"/>
              <a:ext cx="19" cy="22"/>
            </a:xfrm>
            <a:prstGeom prst="ellipse">
              <a:avLst/>
            </a:prstGeom>
            <a:solidFill>
              <a:schemeClr val="accent1"/>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22" name="Line 34">
              <a:extLst>
                <a:ext uri="{FF2B5EF4-FFF2-40B4-BE49-F238E27FC236}">
                  <a16:creationId xmlns:a16="http://schemas.microsoft.com/office/drawing/2014/main" id="{428CB3B4-821E-E744-85C3-4C4CCF9AAA46}"/>
                </a:ext>
              </a:extLst>
            </p:cNvPr>
            <p:cNvSpPr>
              <a:spLocks noChangeShapeType="1"/>
            </p:cNvSpPr>
            <p:nvPr/>
          </p:nvSpPr>
          <p:spPr bwMode="auto">
            <a:xfrm>
              <a:off x="1174" y="2628"/>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3" name="Line 35">
              <a:extLst>
                <a:ext uri="{FF2B5EF4-FFF2-40B4-BE49-F238E27FC236}">
                  <a16:creationId xmlns:a16="http://schemas.microsoft.com/office/drawing/2014/main" id="{E096735D-CD2F-434C-A1C6-3BED21595F03}"/>
                </a:ext>
              </a:extLst>
            </p:cNvPr>
            <p:cNvSpPr>
              <a:spLocks noChangeShapeType="1"/>
            </p:cNvSpPr>
            <p:nvPr/>
          </p:nvSpPr>
          <p:spPr bwMode="auto">
            <a:xfrm>
              <a:off x="1054" y="2607"/>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4" name="Line 36">
              <a:extLst>
                <a:ext uri="{FF2B5EF4-FFF2-40B4-BE49-F238E27FC236}">
                  <a16:creationId xmlns:a16="http://schemas.microsoft.com/office/drawing/2014/main" id="{98FFC551-91A6-7C42-A684-EEF94C8A14FD}"/>
                </a:ext>
              </a:extLst>
            </p:cNvPr>
            <p:cNvSpPr>
              <a:spLocks noChangeShapeType="1"/>
            </p:cNvSpPr>
            <p:nvPr/>
          </p:nvSpPr>
          <p:spPr bwMode="auto">
            <a:xfrm>
              <a:off x="1054" y="2649"/>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5" name="Line 37">
              <a:extLst>
                <a:ext uri="{FF2B5EF4-FFF2-40B4-BE49-F238E27FC236}">
                  <a16:creationId xmlns:a16="http://schemas.microsoft.com/office/drawing/2014/main" id="{DEE84CD0-41C3-344A-9076-5FFCB87D4FCB}"/>
                </a:ext>
              </a:extLst>
            </p:cNvPr>
            <p:cNvSpPr>
              <a:spLocks noChangeShapeType="1"/>
            </p:cNvSpPr>
            <p:nvPr/>
          </p:nvSpPr>
          <p:spPr bwMode="auto">
            <a:xfrm flipH="1">
              <a:off x="924" y="2607"/>
              <a:ext cx="13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6" name="Line 38">
              <a:extLst>
                <a:ext uri="{FF2B5EF4-FFF2-40B4-BE49-F238E27FC236}">
                  <a16:creationId xmlns:a16="http://schemas.microsoft.com/office/drawing/2014/main" id="{22903BB5-6578-3147-8A5A-ABE94475F8F4}"/>
                </a:ext>
              </a:extLst>
            </p:cNvPr>
            <p:cNvSpPr>
              <a:spLocks noChangeShapeType="1"/>
            </p:cNvSpPr>
            <p:nvPr/>
          </p:nvSpPr>
          <p:spPr bwMode="auto">
            <a:xfrm flipH="1">
              <a:off x="814" y="2649"/>
              <a:ext cx="24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27" name="AutoShape 39">
              <a:extLst>
                <a:ext uri="{FF2B5EF4-FFF2-40B4-BE49-F238E27FC236}">
                  <a16:creationId xmlns:a16="http://schemas.microsoft.com/office/drawing/2014/main" id="{82AAB623-258E-474A-A365-F17138D6DA0E}"/>
                </a:ext>
              </a:extLst>
            </p:cNvPr>
            <p:cNvSpPr>
              <a:spLocks noChangeArrowheads="1"/>
            </p:cNvSpPr>
            <p:nvPr/>
          </p:nvSpPr>
          <p:spPr bwMode="auto">
            <a:xfrm>
              <a:off x="1377" y="2564"/>
              <a:ext cx="74" cy="85"/>
            </a:xfrm>
            <a:prstGeom prst="flowChartDelay">
              <a:avLst/>
            </a:prstGeom>
            <a:solidFill>
              <a:schemeClr val="accent1"/>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28" name="Oval 40">
              <a:extLst>
                <a:ext uri="{FF2B5EF4-FFF2-40B4-BE49-F238E27FC236}">
                  <a16:creationId xmlns:a16="http://schemas.microsoft.com/office/drawing/2014/main" id="{0A9CACEE-E036-7745-8559-379279C0F77B}"/>
                </a:ext>
              </a:extLst>
            </p:cNvPr>
            <p:cNvSpPr>
              <a:spLocks noChangeArrowheads="1"/>
            </p:cNvSpPr>
            <p:nvPr/>
          </p:nvSpPr>
          <p:spPr bwMode="auto">
            <a:xfrm>
              <a:off x="1451" y="2596"/>
              <a:ext cx="19" cy="21"/>
            </a:xfrm>
            <a:prstGeom prst="ellipse">
              <a:avLst/>
            </a:prstGeom>
            <a:solidFill>
              <a:schemeClr val="accent1"/>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29" name="Line 41">
              <a:extLst>
                <a:ext uri="{FF2B5EF4-FFF2-40B4-BE49-F238E27FC236}">
                  <a16:creationId xmlns:a16="http://schemas.microsoft.com/office/drawing/2014/main" id="{1F95FB2E-EEC5-BB4C-901B-7ADFC8483522}"/>
                </a:ext>
              </a:extLst>
            </p:cNvPr>
            <p:cNvSpPr>
              <a:spLocks noChangeShapeType="1"/>
            </p:cNvSpPr>
            <p:nvPr/>
          </p:nvSpPr>
          <p:spPr bwMode="auto">
            <a:xfrm>
              <a:off x="1470" y="2607"/>
              <a:ext cx="2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0" name="Line 42">
              <a:extLst>
                <a:ext uri="{FF2B5EF4-FFF2-40B4-BE49-F238E27FC236}">
                  <a16:creationId xmlns:a16="http://schemas.microsoft.com/office/drawing/2014/main" id="{C1844D55-2C87-4045-91AC-644AB1BC3388}"/>
                </a:ext>
              </a:extLst>
            </p:cNvPr>
            <p:cNvSpPr>
              <a:spLocks noChangeShapeType="1"/>
            </p:cNvSpPr>
            <p:nvPr/>
          </p:nvSpPr>
          <p:spPr bwMode="auto">
            <a:xfrm>
              <a:off x="1350" y="2585"/>
              <a:ext cx="2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1" name="Line 43">
              <a:extLst>
                <a:ext uri="{FF2B5EF4-FFF2-40B4-BE49-F238E27FC236}">
                  <a16:creationId xmlns:a16="http://schemas.microsoft.com/office/drawing/2014/main" id="{EB9A478D-C402-364A-A46E-6E434F3CB81A}"/>
                </a:ext>
              </a:extLst>
            </p:cNvPr>
            <p:cNvSpPr>
              <a:spLocks noChangeShapeType="1"/>
            </p:cNvSpPr>
            <p:nvPr/>
          </p:nvSpPr>
          <p:spPr bwMode="auto">
            <a:xfrm>
              <a:off x="1350" y="2628"/>
              <a:ext cx="2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2" name="Line 44">
              <a:extLst>
                <a:ext uri="{FF2B5EF4-FFF2-40B4-BE49-F238E27FC236}">
                  <a16:creationId xmlns:a16="http://schemas.microsoft.com/office/drawing/2014/main" id="{8A404021-2F3F-CD4F-8750-1B132B08ED1A}"/>
                </a:ext>
              </a:extLst>
            </p:cNvPr>
            <p:cNvSpPr>
              <a:spLocks noChangeShapeType="1"/>
            </p:cNvSpPr>
            <p:nvPr/>
          </p:nvSpPr>
          <p:spPr bwMode="auto">
            <a:xfrm>
              <a:off x="1350" y="2522"/>
              <a:ext cx="0" cy="6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3" name="Line 45">
              <a:extLst>
                <a:ext uri="{FF2B5EF4-FFF2-40B4-BE49-F238E27FC236}">
                  <a16:creationId xmlns:a16="http://schemas.microsoft.com/office/drawing/2014/main" id="{AA098036-74BB-E944-839A-1738906D71AD}"/>
                </a:ext>
              </a:extLst>
            </p:cNvPr>
            <p:cNvSpPr>
              <a:spLocks noChangeShapeType="1"/>
            </p:cNvSpPr>
            <p:nvPr/>
          </p:nvSpPr>
          <p:spPr bwMode="auto">
            <a:xfrm>
              <a:off x="1202" y="2628"/>
              <a:ext cx="157"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4" name="AutoShape 46">
              <a:extLst>
                <a:ext uri="{FF2B5EF4-FFF2-40B4-BE49-F238E27FC236}">
                  <a16:creationId xmlns:a16="http://schemas.microsoft.com/office/drawing/2014/main" id="{4D821422-3384-504A-AA8F-843FA53A9447}"/>
                </a:ext>
              </a:extLst>
            </p:cNvPr>
            <p:cNvSpPr>
              <a:spLocks noChangeArrowheads="1"/>
            </p:cNvSpPr>
            <p:nvPr/>
          </p:nvSpPr>
          <p:spPr bwMode="auto">
            <a:xfrm>
              <a:off x="1525" y="2639"/>
              <a:ext cx="74" cy="85"/>
            </a:xfrm>
            <a:prstGeom prst="flowChartDelay">
              <a:avLst/>
            </a:prstGeom>
            <a:solidFill>
              <a:schemeClr val="accent1"/>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35" name="Oval 47">
              <a:extLst>
                <a:ext uri="{FF2B5EF4-FFF2-40B4-BE49-F238E27FC236}">
                  <a16:creationId xmlns:a16="http://schemas.microsoft.com/office/drawing/2014/main" id="{E97846BE-3E43-1849-AFC4-5F8C1BEAA5E0}"/>
                </a:ext>
              </a:extLst>
            </p:cNvPr>
            <p:cNvSpPr>
              <a:spLocks noChangeArrowheads="1"/>
            </p:cNvSpPr>
            <p:nvPr/>
          </p:nvSpPr>
          <p:spPr bwMode="auto">
            <a:xfrm>
              <a:off x="1599" y="2670"/>
              <a:ext cx="18" cy="22"/>
            </a:xfrm>
            <a:prstGeom prst="ellipse">
              <a:avLst/>
            </a:prstGeom>
            <a:solidFill>
              <a:schemeClr val="accent1"/>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36" name="Line 48">
              <a:extLst>
                <a:ext uri="{FF2B5EF4-FFF2-40B4-BE49-F238E27FC236}">
                  <a16:creationId xmlns:a16="http://schemas.microsoft.com/office/drawing/2014/main" id="{759F0FB5-D466-304A-AFFA-B7E31CFDCC80}"/>
                </a:ext>
              </a:extLst>
            </p:cNvPr>
            <p:cNvSpPr>
              <a:spLocks noChangeShapeType="1"/>
            </p:cNvSpPr>
            <p:nvPr/>
          </p:nvSpPr>
          <p:spPr bwMode="auto">
            <a:xfrm>
              <a:off x="1617" y="2681"/>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7" name="Line 49">
              <a:extLst>
                <a:ext uri="{FF2B5EF4-FFF2-40B4-BE49-F238E27FC236}">
                  <a16:creationId xmlns:a16="http://schemas.microsoft.com/office/drawing/2014/main" id="{66B129CB-63C7-7C4A-94D9-4DB811645240}"/>
                </a:ext>
              </a:extLst>
            </p:cNvPr>
            <p:cNvSpPr>
              <a:spLocks noChangeShapeType="1"/>
            </p:cNvSpPr>
            <p:nvPr/>
          </p:nvSpPr>
          <p:spPr bwMode="auto">
            <a:xfrm>
              <a:off x="1497" y="2660"/>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8" name="Line 50">
              <a:extLst>
                <a:ext uri="{FF2B5EF4-FFF2-40B4-BE49-F238E27FC236}">
                  <a16:creationId xmlns:a16="http://schemas.microsoft.com/office/drawing/2014/main" id="{9753C9BD-5F66-4E4C-A889-339E295B864D}"/>
                </a:ext>
              </a:extLst>
            </p:cNvPr>
            <p:cNvSpPr>
              <a:spLocks noChangeShapeType="1"/>
            </p:cNvSpPr>
            <p:nvPr/>
          </p:nvSpPr>
          <p:spPr bwMode="auto">
            <a:xfrm>
              <a:off x="1497" y="2702"/>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39" name="Line 51">
              <a:extLst>
                <a:ext uri="{FF2B5EF4-FFF2-40B4-BE49-F238E27FC236}">
                  <a16:creationId xmlns:a16="http://schemas.microsoft.com/office/drawing/2014/main" id="{EAEE81CE-9CEF-8F47-8AB9-8532C0A6C415}"/>
                </a:ext>
              </a:extLst>
            </p:cNvPr>
            <p:cNvSpPr>
              <a:spLocks noChangeShapeType="1"/>
            </p:cNvSpPr>
            <p:nvPr/>
          </p:nvSpPr>
          <p:spPr bwMode="auto">
            <a:xfrm>
              <a:off x="1497" y="2607"/>
              <a:ext cx="0" cy="5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0" name="Line 52">
              <a:extLst>
                <a:ext uri="{FF2B5EF4-FFF2-40B4-BE49-F238E27FC236}">
                  <a16:creationId xmlns:a16="http://schemas.microsoft.com/office/drawing/2014/main" id="{0EEAD77E-ACC2-874A-8593-56DFE5274923}"/>
                </a:ext>
              </a:extLst>
            </p:cNvPr>
            <p:cNvSpPr>
              <a:spLocks noChangeShapeType="1"/>
            </p:cNvSpPr>
            <p:nvPr/>
          </p:nvSpPr>
          <p:spPr bwMode="auto">
            <a:xfrm flipH="1">
              <a:off x="869" y="2702"/>
              <a:ext cx="6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1" name="AutoShape 53">
              <a:extLst>
                <a:ext uri="{FF2B5EF4-FFF2-40B4-BE49-F238E27FC236}">
                  <a16:creationId xmlns:a16="http://schemas.microsoft.com/office/drawing/2014/main" id="{E45F2630-AD53-6B44-BDCA-CE3B2529A4A7}"/>
                </a:ext>
              </a:extLst>
            </p:cNvPr>
            <p:cNvSpPr>
              <a:spLocks noChangeArrowheads="1"/>
            </p:cNvSpPr>
            <p:nvPr/>
          </p:nvSpPr>
          <p:spPr bwMode="auto">
            <a:xfrm>
              <a:off x="1082" y="2734"/>
              <a:ext cx="73" cy="85"/>
            </a:xfrm>
            <a:prstGeom prst="flowChartDelay">
              <a:avLst/>
            </a:prstGeom>
            <a:solidFill>
              <a:schemeClr val="accent1"/>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42" name="Oval 54">
              <a:extLst>
                <a:ext uri="{FF2B5EF4-FFF2-40B4-BE49-F238E27FC236}">
                  <a16:creationId xmlns:a16="http://schemas.microsoft.com/office/drawing/2014/main" id="{EA350551-BCDA-B24B-BA0A-39DB83E71E3F}"/>
                </a:ext>
              </a:extLst>
            </p:cNvPr>
            <p:cNvSpPr>
              <a:spLocks noChangeArrowheads="1"/>
            </p:cNvSpPr>
            <p:nvPr/>
          </p:nvSpPr>
          <p:spPr bwMode="auto">
            <a:xfrm>
              <a:off x="1155" y="2766"/>
              <a:ext cx="19" cy="21"/>
            </a:xfrm>
            <a:prstGeom prst="ellipse">
              <a:avLst/>
            </a:prstGeom>
            <a:solidFill>
              <a:schemeClr val="accent1"/>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43" name="Line 55">
              <a:extLst>
                <a:ext uri="{FF2B5EF4-FFF2-40B4-BE49-F238E27FC236}">
                  <a16:creationId xmlns:a16="http://schemas.microsoft.com/office/drawing/2014/main" id="{E731C8F1-53A4-0144-8D9E-732387CDE8D1}"/>
                </a:ext>
              </a:extLst>
            </p:cNvPr>
            <p:cNvSpPr>
              <a:spLocks noChangeShapeType="1"/>
            </p:cNvSpPr>
            <p:nvPr/>
          </p:nvSpPr>
          <p:spPr bwMode="auto">
            <a:xfrm>
              <a:off x="1174" y="2777"/>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4" name="Line 56">
              <a:extLst>
                <a:ext uri="{FF2B5EF4-FFF2-40B4-BE49-F238E27FC236}">
                  <a16:creationId xmlns:a16="http://schemas.microsoft.com/office/drawing/2014/main" id="{C4A1F0D1-30BD-564C-891C-9B01D2227229}"/>
                </a:ext>
              </a:extLst>
            </p:cNvPr>
            <p:cNvSpPr>
              <a:spLocks noChangeShapeType="1"/>
            </p:cNvSpPr>
            <p:nvPr/>
          </p:nvSpPr>
          <p:spPr bwMode="auto">
            <a:xfrm>
              <a:off x="1054" y="2755"/>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5" name="Line 57">
              <a:extLst>
                <a:ext uri="{FF2B5EF4-FFF2-40B4-BE49-F238E27FC236}">
                  <a16:creationId xmlns:a16="http://schemas.microsoft.com/office/drawing/2014/main" id="{867566DF-0533-C94F-9062-B5C6FF3D609F}"/>
                </a:ext>
              </a:extLst>
            </p:cNvPr>
            <p:cNvSpPr>
              <a:spLocks noChangeShapeType="1"/>
            </p:cNvSpPr>
            <p:nvPr/>
          </p:nvSpPr>
          <p:spPr bwMode="auto">
            <a:xfrm>
              <a:off x="1054" y="2798"/>
              <a:ext cx="2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6" name="Line 58">
              <a:extLst>
                <a:ext uri="{FF2B5EF4-FFF2-40B4-BE49-F238E27FC236}">
                  <a16:creationId xmlns:a16="http://schemas.microsoft.com/office/drawing/2014/main" id="{0624AF53-DAA8-EB48-9C9D-4CB406560730}"/>
                </a:ext>
              </a:extLst>
            </p:cNvPr>
            <p:cNvSpPr>
              <a:spLocks noChangeShapeType="1"/>
            </p:cNvSpPr>
            <p:nvPr/>
          </p:nvSpPr>
          <p:spPr bwMode="auto">
            <a:xfrm flipH="1">
              <a:off x="924" y="2755"/>
              <a:ext cx="130"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7" name="Line 59">
              <a:extLst>
                <a:ext uri="{FF2B5EF4-FFF2-40B4-BE49-F238E27FC236}">
                  <a16:creationId xmlns:a16="http://schemas.microsoft.com/office/drawing/2014/main" id="{766297EE-C43D-0B4A-9E4C-6F6A32F161A6}"/>
                </a:ext>
              </a:extLst>
            </p:cNvPr>
            <p:cNvSpPr>
              <a:spLocks noChangeShapeType="1"/>
            </p:cNvSpPr>
            <p:nvPr/>
          </p:nvSpPr>
          <p:spPr bwMode="auto">
            <a:xfrm flipH="1">
              <a:off x="980" y="2798"/>
              <a:ext cx="74"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8" name="Line 60">
              <a:extLst>
                <a:ext uri="{FF2B5EF4-FFF2-40B4-BE49-F238E27FC236}">
                  <a16:creationId xmlns:a16="http://schemas.microsoft.com/office/drawing/2014/main" id="{D260061D-F77E-0348-9AAB-615E6FC97C5C}"/>
                </a:ext>
              </a:extLst>
            </p:cNvPr>
            <p:cNvSpPr>
              <a:spLocks noChangeShapeType="1"/>
            </p:cNvSpPr>
            <p:nvPr/>
          </p:nvSpPr>
          <p:spPr bwMode="auto">
            <a:xfrm>
              <a:off x="1202" y="2777"/>
              <a:ext cx="443"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49" name="Line 61">
              <a:extLst>
                <a:ext uri="{FF2B5EF4-FFF2-40B4-BE49-F238E27FC236}">
                  <a16:creationId xmlns:a16="http://schemas.microsoft.com/office/drawing/2014/main" id="{C7DE63F9-AC58-3F45-BEF9-1B63A223261C}"/>
                </a:ext>
              </a:extLst>
            </p:cNvPr>
            <p:cNvSpPr>
              <a:spLocks noChangeShapeType="1"/>
            </p:cNvSpPr>
            <p:nvPr/>
          </p:nvSpPr>
          <p:spPr bwMode="auto">
            <a:xfrm>
              <a:off x="1645" y="2681"/>
              <a:ext cx="0" cy="53"/>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450" name="Oval 62">
              <a:extLst>
                <a:ext uri="{FF2B5EF4-FFF2-40B4-BE49-F238E27FC236}">
                  <a16:creationId xmlns:a16="http://schemas.microsoft.com/office/drawing/2014/main" id="{B47ED90A-C1D1-B940-9C1E-5F26DCEC005B}"/>
                </a:ext>
              </a:extLst>
            </p:cNvPr>
            <p:cNvSpPr>
              <a:spLocks noChangeArrowheads="1"/>
            </p:cNvSpPr>
            <p:nvPr/>
          </p:nvSpPr>
          <p:spPr bwMode="auto">
            <a:xfrm>
              <a:off x="971" y="2532"/>
              <a:ext cx="18" cy="22"/>
            </a:xfrm>
            <a:prstGeom prst="ellipse">
              <a:avLst/>
            </a:prstGeom>
            <a:solidFill>
              <a:srgbClr val="000000"/>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451" name="Oval 63">
              <a:extLst>
                <a:ext uri="{FF2B5EF4-FFF2-40B4-BE49-F238E27FC236}">
                  <a16:creationId xmlns:a16="http://schemas.microsoft.com/office/drawing/2014/main" id="{FAE6F97F-7AA2-094F-AEE1-CDB8BBFA58E7}"/>
                </a:ext>
              </a:extLst>
            </p:cNvPr>
            <p:cNvSpPr>
              <a:spLocks noChangeArrowheads="1"/>
            </p:cNvSpPr>
            <p:nvPr/>
          </p:nvSpPr>
          <p:spPr bwMode="auto">
            <a:xfrm>
              <a:off x="915" y="2596"/>
              <a:ext cx="19" cy="21"/>
            </a:xfrm>
            <a:prstGeom prst="ellipse">
              <a:avLst/>
            </a:prstGeom>
            <a:solidFill>
              <a:srgbClr val="000000"/>
            </a:solidFill>
            <a:ln w="317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7349" name="Group 64">
            <a:extLst>
              <a:ext uri="{FF2B5EF4-FFF2-40B4-BE49-F238E27FC236}">
                <a16:creationId xmlns:a16="http://schemas.microsoft.com/office/drawing/2014/main" id="{E251A496-B95B-F04B-81B0-6DB301B1FDCC}"/>
              </a:ext>
            </a:extLst>
          </p:cNvPr>
          <p:cNvGrpSpPr>
            <a:grpSpLocks/>
          </p:cNvGrpSpPr>
          <p:nvPr/>
        </p:nvGrpSpPr>
        <p:grpSpPr bwMode="auto">
          <a:xfrm>
            <a:off x="5181600" y="3983038"/>
            <a:ext cx="2133600" cy="762000"/>
            <a:chOff x="3360" y="1152"/>
            <a:chExt cx="1680" cy="672"/>
          </a:xfrm>
        </p:grpSpPr>
        <p:sp>
          <p:nvSpPr>
            <p:cNvPr id="57378" name="Line 65">
              <a:extLst>
                <a:ext uri="{FF2B5EF4-FFF2-40B4-BE49-F238E27FC236}">
                  <a16:creationId xmlns:a16="http://schemas.microsoft.com/office/drawing/2014/main" id="{B8AC7B92-7CC5-1844-916F-A9CF457F1B28}"/>
                </a:ext>
              </a:extLst>
            </p:cNvPr>
            <p:cNvSpPr>
              <a:spLocks noChangeShapeType="1"/>
            </p:cNvSpPr>
            <p:nvPr/>
          </p:nvSpPr>
          <p:spPr bwMode="auto">
            <a:xfrm flipV="1">
              <a:off x="3360" y="1152"/>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79" name="Line 66">
              <a:extLst>
                <a:ext uri="{FF2B5EF4-FFF2-40B4-BE49-F238E27FC236}">
                  <a16:creationId xmlns:a16="http://schemas.microsoft.com/office/drawing/2014/main" id="{E96557A8-F1B1-5F4A-8939-B0C51F8BC647}"/>
                </a:ext>
              </a:extLst>
            </p:cNvPr>
            <p:cNvSpPr>
              <a:spLocks noChangeShapeType="1"/>
            </p:cNvSpPr>
            <p:nvPr/>
          </p:nvSpPr>
          <p:spPr bwMode="auto">
            <a:xfrm>
              <a:off x="3360" y="1824"/>
              <a:ext cx="1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80" name="Line 67">
              <a:extLst>
                <a:ext uri="{FF2B5EF4-FFF2-40B4-BE49-F238E27FC236}">
                  <a16:creationId xmlns:a16="http://schemas.microsoft.com/office/drawing/2014/main" id="{EE43BA14-A734-064E-A022-8CA83B137036}"/>
                </a:ext>
              </a:extLst>
            </p:cNvPr>
            <p:cNvSpPr>
              <a:spLocks noChangeShapeType="1"/>
            </p:cNvSpPr>
            <p:nvPr/>
          </p:nvSpPr>
          <p:spPr bwMode="auto">
            <a:xfrm>
              <a:off x="3360" y="1488"/>
              <a:ext cx="24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1" name="Line 68">
              <a:extLst>
                <a:ext uri="{FF2B5EF4-FFF2-40B4-BE49-F238E27FC236}">
                  <a16:creationId xmlns:a16="http://schemas.microsoft.com/office/drawing/2014/main" id="{095C86F6-18BB-B945-83D3-98B03A069314}"/>
                </a:ext>
              </a:extLst>
            </p:cNvPr>
            <p:cNvSpPr>
              <a:spLocks noChangeShapeType="1"/>
            </p:cNvSpPr>
            <p:nvPr/>
          </p:nvSpPr>
          <p:spPr bwMode="auto">
            <a:xfrm flipV="1">
              <a:off x="3600"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2" name="Line 69">
              <a:extLst>
                <a:ext uri="{FF2B5EF4-FFF2-40B4-BE49-F238E27FC236}">
                  <a16:creationId xmlns:a16="http://schemas.microsoft.com/office/drawing/2014/main" id="{18CD8511-F058-3245-9856-9FB3378EDFE3}"/>
                </a:ext>
              </a:extLst>
            </p:cNvPr>
            <p:cNvSpPr>
              <a:spLocks noChangeShapeType="1"/>
            </p:cNvSpPr>
            <p:nvPr/>
          </p:nvSpPr>
          <p:spPr bwMode="auto">
            <a:xfrm>
              <a:off x="3600" y="1344"/>
              <a:ext cx="43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3" name="Line 70">
              <a:extLst>
                <a:ext uri="{FF2B5EF4-FFF2-40B4-BE49-F238E27FC236}">
                  <a16:creationId xmlns:a16="http://schemas.microsoft.com/office/drawing/2014/main" id="{2E6DD502-02CF-C84C-85C1-E0347D083A60}"/>
                </a:ext>
              </a:extLst>
            </p:cNvPr>
            <p:cNvSpPr>
              <a:spLocks noChangeShapeType="1"/>
            </p:cNvSpPr>
            <p:nvPr/>
          </p:nvSpPr>
          <p:spPr bwMode="auto">
            <a:xfrm>
              <a:off x="4032"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4" name="Line 71">
              <a:extLst>
                <a:ext uri="{FF2B5EF4-FFF2-40B4-BE49-F238E27FC236}">
                  <a16:creationId xmlns:a16="http://schemas.microsoft.com/office/drawing/2014/main" id="{FE1FED7B-2FCE-9A41-94D0-06C13F0F62E7}"/>
                </a:ext>
              </a:extLst>
            </p:cNvPr>
            <p:cNvSpPr>
              <a:spLocks noChangeShapeType="1"/>
            </p:cNvSpPr>
            <p:nvPr/>
          </p:nvSpPr>
          <p:spPr bwMode="auto">
            <a:xfrm>
              <a:off x="4032" y="1488"/>
              <a:ext cx="528"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5" name="Line 72">
              <a:extLst>
                <a:ext uri="{FF2B5EF4-FFF2-40B4-BE49-F238E27FC236}">
                  <a16:creationId xmlns:a16="http://schemas.microsoft.com/office/drawing/2014/main" id="{26B64BB9-7F3C-7E49-917E-29B07150CABE}"/>
                </a:ext>
              </a:extLst>
            </p:cNvPr>
            <p:cNvSpPr>
              <a:spLocks noChangeShapeType="1"/>
            </p:cNvSpPr>
            <p:nvPr/>
          </p:nvSpPr>
          <p:spPr bwMode="auto">
            <a:xfrm>
              <a:off x="4560"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6" name="Line 73">
              <a:extLst>
                <a:ext uri="{FF2B5EF4-FFF2-40B4-BE49-F238E27FC236}">
                  <a16:creationId xmlns:a16="http://schemas.microsoft.com/office/drawing/2014/main" id="{604E4742-F814-914A-BEB6-04F12ADC8662}"/>
                </a:ext>
              </a:extLst>
            </p:cNvPr>
            <p:cNvSpPr>
              <a:spLocks noChangeShapeType="1"/>
            </p:cNvSpPr>
            <p:nvPr/>
          </p:nvSpPr>
          <p:spPr bwMode="auto">
            <a:xfrm>
              <a:off x="4560" y="1344"/>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7" name="Line 74">
              <a:extLst>
                <a:ext uri="{FF2B5EF4-FFF2-40B4-BE49-F238E27FC236}">
                  <a16:creationId xmlns:a16="http://schemas.microsoft.com/office/drawing/2014/main" id="{A5BF69B4-2323-4B4C-BC52-31D8C946525B}"/>
                </a:ext>
              </a:extLst>
            </p:cNvPr>
            <p:cNvSpPr>
              <a:spLocks noChangeShapeType="1"/>
            </p:cNvSpPr>
            <p:nvPr/>
          </p:nvSpPr>
          <p:spPr bwMode="auto">
            <a:xfrm>
              <a:off x="4752"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8" name="Line 75">
              <a:extLst>
                <a:ext uri="{FF2B5EF4-FFF2-40B4-BE49-F238E27FC236}">
                  <a16:creationId xmlns:a16="http://schemas.microsoft.com/office/drawing/2014/main" id="{48EB651E-5E8A-DA4D-A49B-4F6474336762}"/>
                </a:ext>
              </a:extLst>
            </p:cNvPr>
            <p:cNvSpPr>
              <a:spLocks noChangeShapeType="1"/>
            </p:cNvSpPr>
            <p:nvPr/>
          </p:nvSpPr>
          <p:spPr bwMode="auto">
            <a:xfrm>
              <a:off x="4752" y="1488"/>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89" name="Line 76">
              <a:extLst>
                <a:ext uri="{FF2B5EF4-FFF2-40B4-BE49-F238E27FC236}">
                  <a16:creationId xmlns:a16="http://schemas.microsoft.com/office/drawing/2014/main" id="{02B1C251-405E-A24D-BA2C-142FF2CCEAA2}"/>
                </a:ext>
              </a:extLst>
            </p:cNvPr>
            <p:cNvSpPr>
              <a:spLocks noChangeShapeType="1"/>
            </p:cNvSpPr>
            <p:nvPr/>
          </p:nvSpPr>
          <p:spPr bwMode="auto">
            <a:xfrm>
              <a:off x="3360" y="1728"/>
              <a:ext cx="43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0" name="Line 77">
              <a:extLst>
                <a:ext uri="{FF2B5EF4-FFF2-40B4-BE49-F238E27FC236}">
                  <a16:creationId xmlns:a16="http://schemas.microsoft.com/office/drawing/2014/main" id="{EC758C6B-5FE8-3846-B4C6-43C8102CB35C}"/>
                </a:ext>
              </a:extLst>
            </p:cNvPr>
            <p:cNvSpPr>
              <a:spLocks noChangeShapeType="1"/>
            </p:cNvSpPr>
            <p:nvPr/>
          </p:nvSpPr>
          <p:spPr bwMode="auto">
            <a:xfrm>
              <a:off x="3792" y="158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1" name="Line 78">
              <a:extLst>
                <a:ext uri="{FF2B5EF4-FFF2-40B4-BE49-F238E27FC236}">
                  <a16:creationId xmlns:a16="http://schemas.microsoft.com/office/drawing/2014/main" id="{8F55977D-F75D-E64F-8764-558FF730D63F}"/>
                </a:ext>
              </a:extLst>
            </p:cNvPr>
            <p:cNvSpPr>
              <a:spLocks noChangeShapeType="1"/>
            </p:cNvSpPr>
            <p:nvPr/>
          </p:nvSpPr>
          <p:spPr bwMode="auto">
            <a:xfrm>
              <a:off x="3792" y="1584"/>
              <a:ext cx="57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2" name="Line 79">
              <a:extLst>
                <a:ext uri="{FF2B5EF4-FFF2-40B4-BE49-F238E27FC236}">
                  <a16:creationId xmlns:a16="http://schemas.microsoft.com/office/drawing/2014/main" id="{8FDCB303-67AD-6745-8C14-874B6C82B5A1}"/>
                </a:ext>
              </a:extLst>
            </p:cNvPr>
            <p:cNvSpPr>
              <a:spLocks noChangeShapeType="1"/>
            </p:cNvSpPr>
            <p:nvPr/>
          </p:nvSpPr>
          <p:spPr bwMode="auto">
            <a:xfrm>
              <a:off x="4368" y="158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93" name="Line 80">
              <a:extLst>
                <a:ext uri="{FF2B5EF4-FFF2-40B4-BE49-F238E27FC236}">
                  <a16:creationId xmlns:a16="http://schemas.microsoft.com/office/drawing/2014/main" id="{59DC85A5-3117-5946-A67F-6620AA9633C0}"/>
                </a:ext>
              </a:extLst>
            </p:cNvPr>
            <p:cNvSpPr>
              <a:spLocks noChangeShapeType="1"/>
            </p:cNvSpPr>
            <p:nvPr/>
          </p:nvSpPr>
          <p:spPr bwMode="auto">
            <a:xfrm>
              <a:off x="4368" y="1728"/>
              <a:ext cx="57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350" name="Group 81">
            <a:extLst>
              <a:ext uri="{FF2B5EF4-FFF2-40B4-BE49-F238E27FC236}">
                <a16:creationId xmlns:a16="http://schemas.microsoft.com/office/drawing/2014/main" id="{1F8C67CB-FB5A-1D42-A00A-38D3B1ABF74D}"/>
              </a:ext>
            </a:extLst>
          </p:cNvPr>
          <p:cNvGrpSpPr>
            <a:grpSpLocks/>
          </p:cNvGrpSpPr>
          <p:nvPr/>
        </p:nvGrpSpPr>
        <p:grpSpPr bwMode="auto">
          <a:xfrm>
            <a:off x="5181600" y="5507038"/>
            <a:ext cx="2133600" cy="762000"/>
            <a:chOff x="3360" y="1152"/>
            <a:chExt cx="1680" cy="672"/>
          </a:xfrm>
        </p:grpSpPr>
        <p:sp>
          <p:nvSpPr>
            <p:cNvPr id="57362" name="Line 82">
              <a:extLst>
                <a:ext uri="{FF2B5EF4-FFF2-40B4-BE49-F238E27FC236}">
                  <a16:creationId xmlns:a16="http://schemas.microsoft.com/office/drawing/2014/main" id="{82832A6A-0B44-B544-A9EE-8D6328547133}"/>
                </a:ext>
              </a:extLst>
            </p:cNvPr>
            <p:cNvSpPr>
              <a:spLocks noChangeShapeType="1"/>
            </p:cNvSpPr>
            <p:nvPr/>
          </p:nvSpPr>
          <p:spPr bwMode="auto">
            <a:xfrm flipV="1">
              <a:off x="3360" y="1152"/>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3" name="Line 83">
              <a:extLst>
                <a:ext uri="{FF2B5EF4-FFF2-40B4-BE49-F238E27FC236}">
                  <a16:creationId xmlns:a16="http://schemas.microsoft.com/office/drawing/2014/main" id="{75A0C305-18B9-D143-AC79-F2EF4FEAB18A}"/>
                </a:ext>
              </a:extLst>
            </p:cNvPr>
            <p:cNvSpPr>
              <a:spLocks noChangeShapeType="1"/>
            </p:cNvSpPr>
            <p:nvPr/>
          </p:nvSpPr>
          <p:spPr bwMode="auto">
            <a:xfrm>
              <a:off x="3360" y="1824"/>
              <a:ext cx="1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4" name="Line 84">
              <a:extLst>
                <a:ext uri="{FF2B5EF4-FFF2-40B4-BE49-F238E27FC236}">
                  <a16:creationId xmlns:a16="http://schemas.microsoft.com/office/drawing/2014/main" id="{3E65BC1A-6BA3-374B-AB31-E22A3B3842AD}"/>
                </a:ext>
              </a:extLst>
            </p:cNvPr>
            <p:cNvSpPr>
              <a:spLocks noChangeShapeType="1"/>
            </p:cNvSpPr>
            <p:nvPr/>
          </p:nvSpPr>
          <p:spPr bwMode="auto">
            <a:xfrm>
              <a:off x="3360" y="1488"/>
              <a:ext cx="24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85">
              <a:extLst>
                <a:ext uri="{FF2B5EF4-FFF2-40B4-BE49-F238E27FC236}">
                  <a16:creationId xmlns:a16="http://schemas.microsoft.com/office/drawing/2014/main" id="{43E06A74-2123-E343-85CD-5DF974B93C60}"/>
                </a:ext>
              </a:extLst>
            </p:cNvPr>
            <p:cNvSpPr>
              <a:spLocks noChangeShapeType="1"/>
            </p:cNvSpPr>
            <p:nvPr/>
          </p:nvSpPr>
          <p:spPr bwMode="auto">
            <a:xfrm flipV="1">
              <a:off x="3600"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86">
              <a:extLst>
                <a:ext uri="{FF2B5EF4-FFF2-40B4-BE49-F238E27FC236}">
                  <a16:creationId xmlns:a16="http://schemas.microsoft.com/office/drawing/2014/main" id="{C7192B61-ABC2-234E-AD60-F7757C26A268}"/>
                </a:ext>
              </a:extLst>
            </p:cNvPr>
            <p:cNvSpPr>
              <a:spLocks noChangeShapeType="1"/>
            </p:cNvSpPr>
            <p:nvPr/>
          </p:nvSpPr>
          <p:spPr bwMode="auto">
            <a:xfrm>
              <a:off x="3600" y="1344"/>
              <a:ext cx="43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87">
              <a:extLst>
                <a:ext uri="{FF2B5EF4-FFF2-40B4-BE49-F238E27FC236}">
                  <a16:creationId xmlns:a16="http://schemas.microsoft.com/office/drawing/2014/main" id="{53DCA2E5-F6BA-0B4F-8DD7-D7EFBF8811E4}"/>
                </a:ext>
              </a:extLst>
            </p:cNvPr>
            <p:cNvSpPr>
              <a:spLocks noChangeShapeType="1"/>
            </p:cNvSpPr>
            <p:nvPr/>
          </p:nvSpPr>
          <p:spPr bwMode="auto">
            <a:xfrm>
              <a:off x="4032"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88">
              <a:extLst>
                <a:ext uri="{FF2B5EF4-FFF2-40B4-BE49-F238E27FC236}">
                  <a16:creationId xmlns:a16="http://schemas.microsoft.com/office/drawing/2014/main" id="{2FCDF079-FFD8-E448-BF0D-A6344632AE57}"/>
                </a:ext>
              </a:extLst>
            </p:cNvPr>
            <p:cNvSpPr>
              <a:spLocks noChangeShapeType="1"/>
            </p:cNvSpPr>
            <p:nvPr/>
          </p:nvSpPr>
          <p:spPr bwMode="auto">
            <a:xfrm>
              <a:off x="4032" y="1488"/>
              <a:ext cx="528"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89">
              <a:extLst>
                <a:ext uri="{FF2B5EF4-FFF2-40B4-BE49-F238E27FC236}">
                  <a16:creationId xmlns:a16="http://schemas.microsoft.com/office/drawing/2014/main" id="{C6AA166F-D7E2-5249-BC46-0BFC76F96AE3}"/>
                </a:ext>
              </a:extLst>
            </p:cNvPr>
            <p:cNvSpPr>
              <a:spLocks noChangeShapeType="1"/>
            </p:cNvSpPr>
            <p:nvPr/>
          </p:nvSpPr>
          <p:spPr bwMode="auto">
            <a:xfrm>
              <a:off x="4560"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Line 90">
              <a:extLst>
                <a:ext uri="{FF2B5EF4-FFF2-40B4-BE49-F238E27FC236}">
                  <a16:creationId xmlns:a16="http://schemas.microsoft.com/office/drawing/2014/main" id="{E31B40AF-DE89-6B4D-A448-C9B421ECE349}"/>
                </a:ext>
              </a:extLst>
            </p:cNvPr>
            <p:cNvSpPr>
              <a:spLocks noChangeShapeType="1"/>
            </p:cNvSpPr>
            <p:nvPr/>
          </p:nvSpPr>
          <p:spPr bwMode="auto">
            <a:xfrm>
              <a:off x="4560" y="1344"/>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91">
              <a:extLst>
                <a:ext uri="{FF2B5EF4-FFF2-40B4-BE49-F238E27FC236}">
                  <a16:creationId xmlns:a16="http://schemas.microsoft.com/office/drawing/2014/main" id="{27FD98B2-D2A8-D441-BA86-BD7CE26ACAB3}"/>
                </a:ext>
              </a:extLst>
            </p:cNvPr>
            <p:cNvSpPr>
              <a:spLocks noChangeShapeType="1"/>
            </p:cNvSpPr>
            <p:nvPr/>
          </p:nvSpPr>
          <p:spPr bwMode="auto">
            <a:xfrm>
              <a:off x="4752"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Line 92">
              <a:extLst>
                <a:ext uri="{FF2B5EF4-FFF2-40B4-BE49-F238E27FC236}">
                  <a16:creationId xmlns:a16="http://schemas.microsoft.com/office/drawing/2014/main" id="{BBF193B5-51F2-4147-B66B-D81214E5F3FF}"/>
                </a:ext>
              </a:extLst>
            </p:cNvPr>
            <p:cNvSpPr>
              <a:spLocks noChangeShapeType="1"/>
            </p:cNvSpPr>
            <p:nvPr/>
          </p:nvSpPr>
          <p:spPr bwMode="auto">
            <a:xfrm>
              <a:off x="4752" y="1488"/>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3" name="Line 93">
              <a:extLst>
                <a:ext uri="{FF2B5EF4-FFF2-40B4-BE49-F238E27FC236}">
                  <a16:creationId xmlns:a16="http://schemas.microsoft.com/office/drawing/2014/main" id="{04BE708A-D247-5F4C-AB20-0E179A37A9AF}"/>
                </a:ext>
              </a:extLst>
            </p:cNvPr>
            <p:cNvSpPr>
              <a:spLocks noChangeShapeType="1"/>
            </p:cNvSpPr>
            <p:nvPr/>
          </p:nvSpPr>
          <p:spPr bwMode="auto">
            <a:xfrm>
              <a:off x="3360" y="1728"/>
              <a:ext cx="43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4" name="Line 94">
              <a:extLst>
                <a:ext uri="{FF2B5EF4-FFF2-40B4-BE49-F238E27FC236}">
                  <a16:creationId xmlns:a16="http://schemas.microsoft.com/office/drawing/2014/main" id="{5DD0B04E-2EAF-A042-9F54-DAE014521113}"/>
                </a:ext>
              </a:extLst>
            </p:cNvPr>
            <p:cNvSpPr>
              <a:spLocks noChangeShapeType="1"/>
            </p:cNvSpPr>
            <p:nvPr/>
          </p:nvSpPr>
          <p:spPr bwMode="auto">
            <a:xfrm>
              <a:off x="3792" y="158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5" name="Line 95">
              <a:extLst>
                <a:ext uri="{FF2B5EF4-FFF2-40B4-BE49-F238E27FC236}">
                  <a16:creationId xmlns:a16="http://schemas.microsoft.com/office/drawing/2014/main" id="{EC5F6B7E-FA88-4143-80F5-5F0BB72A2593}"/>
                </a:ext>
              </a:extLst>
            </p:cNvPr>
            <p:cNvSpPr>
              <a:spLocks noChangeShapeType="1"/>
            </p:cNvSpPr>
            <p:nvPr/>
          </p:nvSpPr>
          <p:spPr bwMode="auto">
            <a:xfrm>
              <a:off x="3792" y="1584"/>
              <a:ext cx="57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6" name="Line 96">
              <a:extLst>
                <a:ext uri="{FF2B5EF4-FFF2-40B4-BE49-F238E27FC236}">
                  <a16:creationId xmlns:a16="http://schemas.microsoft.com/office/drawing/2014/main" id="{44843105-BD39-1341-9C82-920927B554C5}"/>
                </a:ext>
              </a:extLst>
            </p:cNvPr>
            <p:cNvSpPr>
              <a:spLocks noChangeShapeType="1"/>
            </p:cNvSpPr>
            <p:nvPr/>
          </p:nvSpPr>
          <p:spPr bwMode="auto">
            <a:xfrm>
              <a:off x="4368" y="158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7" name="Line 97">
              <a:extLst>
                <a:ext uri="{FF2B5EF4-FFF2-40B4-BE49-F238E27FC236}">
                  <a16:creationId xmlns:a16="http://schemas.microsoft.com/office/drawing/2014/main" id="{3B6DC6B9-2129-6A46-AA17-D99C547B0EC1}"/>
                </a:ext>
              </a:extLst>
            </p:cNvPr>
            <p:cNvSpPr>
              <a:spLocks noChangeShapeType="1"/>
            </p:cNvSpPr>
            <p:nvPr/>
          </p:nvSpPr>
          <p:spPr bwMode="auto">
            <a:xfrm>
              <a:off x="4368" y="1728"/>
              <a:ext cx="57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51" name="Text Box 98">
            <a:extLst>
              <a:ext uri="{FF2B5EF4-FFF2-40B4-BE49-F238E27FC236}">
                <a16:creationId xmlns:a16="http://schemas.microsoft.com/office/drawing/2014/main" id="{591E46F0-EE68-3B49-BFFD-CF78A5345DC8}"/>
              </a:ext>
            </a:extLst>
          </p:cNvPr>
          <p:cNvSpPr txBox="1">
            <a:spLocks noChangeArrowheads="1"/>
          </p:cNvSpPr>
          <p:nvPr/>
        </p:nvSpPr>
        <p:spPr bwMode="auto">
          <a:xfrm>
            <a:off x="3124200" y="1114425"/>
            <a:ext cx="3833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Specification (Lab Assignments)</a:t>
            </a:r>
          </a:p>
        </p:txBody>
      </p:sp>
      <p:sp>
        <p:nvSpPr>
          <p:cNvPr id="57352" name="Text Box 99">
            <a:extLst>
              <a:ext uri="{FF2B5EF4-FFF2-40B4-BE49-F238E27FC236}">
                <a16:creationId xmlns:a16="http://schemas.microsoft.com/office/drawing/2014/main" id="{88C4D6A8-B334-8A43-BC24-86D3CC1CE59F}"/>
              </a:ext>
            </a:extLst>
          </p:cNvPr>
          <p:cNvSpPr txBox="1">
            <a:spLocks noChangeArrowheads="1"/>
          </p:cNvSpPr>
          <p:nvPr/>
        </p:nvSpPr>
        <p:spPr bwMode="auto">
          <a:xfrm>
            <a:off x="3200400" y="3268663"/>
            <a:ext cx="47343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b="1">
                <a:solidFill>
                  <a:srgbClr val="C00000"/>
                </a:solidFill>
                <a:latin typeface="Arial" panose="020B0604020202020204" pitchFamily="34" charset="0"/>
              </a:rPr>
              <a:t>VHDL description (Your Source Files)</a:t>
            </a:r>
          </a:p>
        </p:txBody>
      </p:sp>
      <p:sp>
        <p:nvSpPr>
          <p:cNvPr id="57353" name="AutoShape 100">
            <a:extLst>
              <a:ext uri="{FF2B5EF4-FFF2-40B4-BE49-F238E27FC236}">
                <a16:creationId xmlns:a16="http://schemas.microsoft.com/office/drawing/2014/main" id="{859FA7CE-4E79-1C48-9C29-5FBB2E831E7C}"/>
              </a:ext>
            </a:extLst>
          </p:cNvPr>
          <p:cNvSpPr>
            <a:spLocks noChangeArrowheads="1"/>
          </p:cNvSpPr>
          <p:nvPr/>
        </p:nvSpPr>
        <p:spPr bwMode="auto">
          <a:xfrm>
            <a:off x="1752600" y="1828800"/>
            <a:ext cx="5334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54" name="AutoShape 101">
            <a:extLst>
              <a:ext uri="{FF2B5EF4-FFF2-40B4-BE49-F238E27FC236}">
                <a16:creationId xmlns:a16="http://schemas.microsoft.com/office/drawing/2014/main" id="{3F6D6BE1-89F8-9B43-BC19-F43AB21077DF}"/>
              </a:ext>
            </a:extLst>
          </p:cNvPr>
          <p:cNvSpPr>
            <a:spLocks noChangeArrowheads="1"/>
          </p:cNvSpPr>
          <p:nvPr/>
        </p:nvSpPr>
        <p:spPr bwMode="auto">
          <a:xfrm>
            <a:off x="1752600" y="5049838"/>
            <a:ext cx="5334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55" name="AutoShape 102">
            <a:extLst>
              <a:ext uri="{FF2B5EF4-FFF2-40B4-BE49-F238E27FC236}">
                <a16:creationId xmlns:a16="http://schemas.microsoft.com/office/drawing/2014/main" id="{7E482231-2DB3-454F-878D-FA9D7E6AB51E}"/>
              </a:ext>
            </a:extLst>
          </p:cNvPr>
          <p:cNvSpPr>
            <a:spLocks noChangeArrowheads="1"/>
          </p:cNvSpPr>
          <p:nvPr/>
        </p:nvSpPr>
        <p:spPr bwMode="auto">
          <a:xfrm>
            <a:off x="3352800" y="4287838"/>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56" name="AutoShape 103">
            <a:extLst>
              <a:ext uri="{FF2B5EF4-FFF2-40B4-BE49-F238E27FC236}">
                <a16:creationId xmlns:a16="http://schemas.microsoft.com/office/drawing/2014/main" id="{8A902D12-8011-5B45-82C3-7C69B4B6DBB6}"/>
              </a:ext>
            </a:extLst>
          </p:cNvPr>
          <p:cNvSpPr>
            <a:spLocks noChangeArrowheads="1"/>
          </p:cNvSpPr>
          <p:nvPr/>
        </p:nvSpPr>
        <p:spPr bwMode="auto">
          <a:xfrm>
            <a:off x="3352800" y="5888038"/>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57" name="Text Box 104">
            <a:extLst>
              <a:ext uri="{FF2B5EF4-FFF2-40B4-BE49-F238E27FC236}">
                <a16:creationId xmlns:a16="http://schemas.microsoft.com/office/drawing/2014/main" id="{7BBE1951-1E1C-CC4B-8C5D-9AF3B0A04299}"/>
              </a:ext>
            </a:extLst>
          </p:cNvPr>
          <p:cNvSpPr txBox="1">
            <a:spLocks noChangeArrowheads="1"/>
          </p:cNvSpPr>
          <p:nvPr/>
        </p:nvSpPr>
        <p:spPr bwMode="auto">
          <a:xfrm>
            <a:off x="5562600" y="3678238"/>
            <a:ext cx="257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Functional simulation</a:t>
            </a:r>
          </a:p>
        </p:txBody>
      </p:sp>
      <p:sp>
        <p:nvSpPr>
          <p:cNvPr id="57358" name="Text Box 105">
            <a:extLst>
              <a:ext uri="{FF2B5EF4-FFF2-40B4-BE49-F238E27FC236}">
                <a16:creationId xmlns:a16="http://schemas.microsoft.com/office/drawing/2014/main" id="{C1C82380-CBDD-8F4B-99F9-0FF003E504E6}"/>
              </a:ext>
            </a:extLst>
          </p:cNvPr>
          <p:cNvSpPr txBox="1">
            <a:spLocks noChangeArrowheads="1"/>
          </p:cNvSpPr>
          <p:nvPr/>
        </p:nvSpPr>
        <p:spPr bwMode="auto">
          <a:xfrm>
            <a:off x="5632450" y="5110163"/>
            <a:ext cx="3206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Post-synthesis simulation</a:t>
            </a:r>
          </a:p>
        </p:txBody>
      </p:sp>
      <p:sp>
        <p:nvSpPr>
          <p:cNvPr id="57359" name="Text Box 106">
            <a:extLst>
              <a:ext uri="{FF2B5EF4-FFF2-40B4-BE49-F238E27FC236}">
                <a16:creationId xmlns:a16="http://schemas.microsoft.com/office/drawing/2014/main" id="{E19E2E1A-C317-9B49-A7D7-123FB04AE310}"/>
              </a:ext>
            </a:extLst>
          </p:cNvPr>
          <p:cNvSpPr txBox="1">
            <a:spLocks noChangeArrowheads="1"/>
          </p:cNvSpPr>
          <p:nvPr/>
        </p:nvSpPr>
        <p:spPr bwMode="auto">
          <a:xfrm>
            <a:off x="2438400" y="49736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Synthesis</a:t>
            </a:r>
          </a:p>
        </p:txBody>
      </p:sp>
      <p:sp>
        <p:nvSpPr>
          <p:cNvPr id="57360" name="AutoShape 107">
            <a:extLst>
              <a:ext uri="{FF2B5EF4-FFF2-40B4-BE49-F238E27FC236}">
                <a16:creationId xmlns:a16="http://schemas.microsoft.com/office/drawing/2014/main" id="{225D867E-0F5E-1346-8E44-AF64598FB62E}"/>
              </a:ext>
            </a:extLst>
          </p:cNvPr>
          <p:cNvSpPr>
            <a:spLocks noChangeArrowheads="1"/>
          </p:cNvSpPr>
          <p:nvPr/>
        </p:nvSpPr>
        <p:spPr bwMode="auto">
          <a:xfrm>
            <a:off x="1752600" y="3124200"/>
            <a:ext cx="5334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7361" name="Text Box 108">
            <a:extLst>
              <a:ext uri="{FF2B5EF4-FFF2-40B4-BE49-F238E27FC236}">
                <a16:creationId xmlns:a16="http://schemas.microsoft.com/office/drawing/2014/main" id="{0493BD0A-08F3-614E-A025-6DA216C5B194}"/>
              </a:ext>
            </a:extLst>
          </p:cNvPr>
          <p:cNvSpPr txBox="1">
            <a:spLocks noChangeArrowheads="1"/>
          </p:cNvSpPr>
          <p:nvPr/>
        </p:nvSpPr>
        <p:spPr bwMode="auto">
          <a:xfrm>
            <a:off x="3149600" y="2146300"/>
            <a:ext cx="589642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dirty="0">
                <a:latin typeface="Arial" panose="020B0604020202020204" pitchFamily="34" charset="0"/>
              </a:rPr>
              <a:t>On-paper hardware design </a:t>
            </a:r>
          </a:p>
          <a:p>
            <a:r>
              <a:rPr lang="en-US" altLang="en-US" sz="2000" dirty="0">
                <a:latin typeface="Arial" panose="020B0604020202020204" pitchFamily="34" charset="0"/>
              </a:rPr>
              <a:t>(Block diagram &amp; Algorithmic State Machine chart)</a:t>
            </a:r>
          </a:p>
        </p:txBody>
      </p:sp>
      <p:sp>
        <p:nvSpPr>
          <p:cNvPr id="2" name="Slide Number Placeholder 4">
            <a:extLst>
              <a:ext uri="{FF2B5EF4-FFF2-40B4-BE49-F238E27FC236}">
                <a16:creationId xmlns:a16="http://schemas.microsoft.com/office/drawing/2014/main" id="{886A47D9-AD61-F498-BBAA-CE19376D01D3}"/>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39</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457200" y="28919"/>
            <a:ext cx="8153400" cy="600016"/>
          </a:xfrm>
        </p:spPr>
        <p:txBody>
          <a:bodyPr/>
          <a:lstStyle/>
          <a:p>
            <a:r>
              <a:rPr lang="en-US" altLang="en-US" sz="2800" b="1">
                <a:solidFill>
                  <a:srgbClr val="000090"/>
                </a:solidFill>
                <a:latin typeface="Arial"/>
                <a:ea typeface="ＭＳ Ｐゴシック"/>
              </a:rPr>
              <a:t>TA Team</a:t>
            </a:r>
          </a:p>
        </p:txBody>
      </p:sp>
      <p:sp>
        <p:nvSpPr>
          <p:cNvPr id="140290" name="TextBox 7"/>
          <p:cNvSpPr txBox="1">
            <a:spLocks noChangeArrowheads="1"/>
          </p:cNvSpPr>
          <p:nvPr/>
        </p:nvSpPr>
        <p:spPr bwMode="auto">
          <a:xfrm>
            <a:off x="290614" y="938264"/>
            <a:ext cx="2933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dirty="0">
                <a:solidFill>
                  <a:srgbClr val="000000"/>
                </a:solidFill>
                <a:latin typeface="Arial"/>
                <a:ea typeface="ＭＳ Ｐゴシック"/>
                <a:cs typeface="Arial"/>
              </a:rPr>
              <a:t>Miguel Medina</a:t>
            </a:r>
            <a:endParaRPr lang="en-US" altLang="en-US" b="1" dirty="0">
              <a:solidFill>
                <a:srgbClr val="000000"/>
              </a:solidFill>
              <a:latin typeface="Arial" charset="0"/>
            </a:endParaRPr>
          </a:p>
        </p:txBody>
      </p:sp>
      <p:sp>
        <p:nvSpPr>
          <p:cNvPr id="140291" name="TextBox 10"/>
          <p:cNvSpPr txBox="1">
            <a:spLocks noChangeArrowheads="1"/>
          </p:cNvSpPr>
          <p:nvPr/>
        </p:nvSpPr>
        <p:spPr bwMode="auto">
          <a:xfrm>
            <a:off x="385864" y="3526437"/>
            <a:ext cx="274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dirty="0">
                <a:solidFill>
                  <a:srgbClr val="000000"/>
                </a:solidFill>
                <a:latin typeface="Arial Narrow"/>
                <a:ea typeface="ＭＳ Ｐゴシック"/>
              </a:rPr>
              <a:t>Lab TA</a:t>
            </a:r>
            <a:endParaRPr lang="en-US" altLang="en-US" b="1" dirty="0">
              <a:solidFill>
                <a:srgbClr val="000000"/>
              </a:solidFill>
              <a:latin typeface="Arial Narrow" charset="0"/>
            </a:endParaRPr>
          </a:p>
          <a:p>
            <a:pPr algn="ctr"/>
            <a:r>
              <a:rPr lang="en-US" altLang="en-US" dirty="0">
                <a:solidFill>
                  <a:schemeClr val="accent2"/>
                </a:solidFill>
                <a:latin typeface="Arial Narrow"/>
                <a:ea typeface="ＭＳ Ｐゴシック"/>
              </a:rPr>
              <a:t>mmedin23@gmu.edu</a:t>
            </a:r>
          </a:p>
          <a:p>
            <a:pPr algn="ctr" eaLnBrk="1" hangingPunct="1"/>
            <a:r>
              <a:rPr lang="en-US" altLang="en-US" dirty="0">
                <a:solidFill>
                  <a:srgbClr val="000000"/>
                </a:solidFill>
                <a:latin typeface="Arial Narrow"/>
                <a:ea typeface="ＭＳ Ｐゴシック"/>
              </a:rPr>
              <a:t>Telecommunications and Computer Engineering graduate student</a:t>
            </a:r>
          </a:p>
        </p:txBody>
      </p:sp>
      <p:sp>
        <p:nvSpPr>
          <p:cNvPr id="5" name="Slide Number Placeholder 4">
            <a:extLst>
              <a:ext uri="{FF2B5EF4-FFF2-40B4-BE49-F238E27FC236}">
                <a16:creationId xmlns:a16="http://schemas.microsoft.com/office/drawing/2014/main" id="{F5142B61-FD29-9199-693A-593940C9634E}"/>
              </a:ext>
            </a:extLst>
          </p:cNvPr>
          <p:cNvSpPr>
            <a:spLocks noGrp="1"/>
          </p:cNvSpPr>
          <p:nvPr>
            <p:ph type="sldNum" sz="quarter" idx="12"/>
          </p:nvPr>
        </p:nvSpPr>
        <p:spPr>
          <a:xfrm>
            <a:off x="7086600" y="6401963"/>
            <a:ext cx="1905000" cy="457200"/>
          </a:xfrm>
        </p:spPr>
        <p:txBody>
          <a:bodyPr/>
          <a:lstStyle/>
          <a:p>
            <a:fld id="{5241FBAE-7BA6-E045-BB35-EAC1E78A2918}" type="slidenum">
              <a:rPr lang="en-US" altLang="en-US" sz="2000" smtClean="0">
                <a:latin typeface="Arial" panose="020B0604020202020204" pitchFamily="34" charset="0"/>
                <a:cs typeface="Arial" panose="020B0604020202020204" pitchFamily="34" charset="0"/>
              </a:rPr>
              <a:pPr/>
              <a:t>4</a:t>
            </a:fld>
            <a:endParaRPr lang="en-US" altLang="en-US" sz="2000">
              <a:latin typeface="Arial" panose="020B0604020202020204" pitchFamily="34" charset="0"/>
              <a:cs typeface="Arial" panose="020B0604020202020204" pitchFamily="34" charset="0"/>
            </a:endParaRPr>
          </a:p>
        </p:txBody>
      </p:sp>
      <p:sp>
        <p:nvSpPr>
          <p:cNvPr id="7" name="TextBox 7">
            <a:extLst>
              <a:ext uri="{FF2B5EF4-FFF2-40B4-BE49-F238E27FC236}">
                <a16:creationId xmlns:a16="http://schemas.microsoft.com/office/drawing/2014/main" id="{7903E9EF-7B9F-4F6D-8810-90537D613D3C}"/>
              </a:ext>
            </a:extLst>
          </p:cNvPr>
          <p:cNvSpPr txBox="1">
            <a:spLocks noChangeArrowheads="1"/>
          </p:cNvSpPr>
          <p:nvPr/>
        </p:nvSpPr>
        <p:spPr bwMode="auto">
          <a:xfrm>
            <a:off x="3086102" y="938264"/>
            <a:ext cx="2933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000000"/>
                </a:solidFill>
                <a:latin typeface="Arial"/>
                <a:ea typeface="ＭＳ Ｐゴシック"/>
                <a:cs typeface="Arial"/>
              </a:rPr>
              <a:t>Corey Kaiser</a:t>
            </a:r>
            <a:endParaRPr lang="en-US"/>
          </a:p>
        </p:txBody>
      </p:sp>
      <p:sp>
        <p:nvSpPr>
          <p:cNvPr id="8" name="TextBox 10">
            <a:extLst>
              <a:ext uri="{FF2B5EF4-FFF2-40B4-BE49-F238E27FC236}">
                <a16:creationId xmlns:a16="http://schemas.microsoft.com/office/drawing/2014/main" id="{92F1BFF4-CBBD-48A3-968C-B1E13C7C7086}"/>
              </a:ext>
            </a:extLst>
          </p:cNvPr>
          <p:cNvSpPr txBox="1">
            <a:spLocks noChangeArrowheads="1"/>
          </p:cNvSpPr>
          <p:nvPr/>
        </p:nvSpPr>
        <p:spPr bwMode="auto">
          <a:xfrm>
            <a:off x="3161358" y="3525302"/>
            <a:ext cx="2743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b="1" dirty="0">
                <a:solidFill>
                  <a:srgbClr val="000000"/>
                </a:solidFill>
                <a:latin typeface="Arial Narrow"/>
                <a:ea typeface="ＭＳ Ｐゴシック"/>
              </a:rPr>
              <a:t>Lab TA</a:t>
            </a:r>
            <a:endParaRPr lang="en-US" dirty="0"/>
          </a:p>
          <a:p>
            <a:pPr algn="ctr"/>
            <a:r>
              <a:rPr lang="en-US" altLang="en-US" dirty="0">
                <a:solidFill>
                  <a:schemeClr val="accent6"/>
                </a:solidFill>
                <a:latin typeface="Arial Narrow"/>
                <a:ea typeface="ＭＳ Ｐゴシック"/>
              </a:rPr>
              <a:t>ckaiser2@gmu.edu</a:t>
            </a:r>
          </a:p>
          <a:p>
            <a:pPr algn="ctr" eaLnBrk="1" hangingPunct="1"/>
            <a:r>
              <a:rPr lang="en-US" altLang="en-US" dirty="0">
                <a:solidFill>
                  <a:srgbClr val="000000"/>
                </a:solidFill>
                <a:latin typeface="Arial Narrow"/>
                <a:ea typeface="ＭＳ Ｐゴシック"/>
              </a:rPr>
              <a:t>Computer Engineering Graduate Student</a:t>
            </a:r>
            <a:endParaRPr lang="en-US" altLang="en-US" dirty="0">
              <a:solidFill>
                <a:srgbClr val="000000"/>
              </a:solidFill>
              <a:latin typeface="Arial Narrow" charset="0"/>
            </a:endParaRPr>
          </a:p>
        </p:txBody>
      </p:sp>
      <p:sp>
        <p:nvSpPr>
          <p:cNvPr id="10" name="TextBox 7">
            <a:extLst>
              <a:ext uri="{FF2B5EF4-FFF2-40B4-BE49-F238E27FC236}">
                <a16:creationId xmlns:a16="http://schemas.microsoft.com/office/drawing/2014/main" id="{890CA8E5-FB74-4E24-B721-251F1418CF65}"/>
              </a:ext>
            </a:extLst>
          </p:cNvPr>
          <p:cNvSpPr txBox="1">
            <a:spLocks noChangeArrowheads="1"/>
          </p:cNvSpPr>
          <p:nvPr/>
        </p:nvSpPr>
        <p:spPr bwMode="auto">
          <a:xfrm>
            <a:off x="6107758" y="938264"/>
            <a:ext cx="2933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dirty="0">
                <a:solidFill>
                  <a:srgbClr val="000000"/>
                </a:solidFill>
                <a:latin typeface="Arial"/>
                <a:ea typeface="ＭＳ Ｐゴシック"/>
                <a:cs typeface="Arial"/>
              </a:rPr>
              <a:t>Kabir Basnet</a:t>
            </a:r>
          </a:p>
        </p:txBody>
      </p:sp>
      <p:sp>
        <p:nvSpPr>
          <p:cNvPr id="11" name="TextBox 10">
            <a:extLst>
              <a:ext uri="{FF2B5EF4-FFF2-40B4-BE49-F238E27FC236}">
                <a16:creationId xmlns:a16="http://schemas.microsoft.com/office/drawing/2014/main" id="{448ACF5F-9FA0-425C-AE7D-4B34E440D620}"/>
              </a:ext>
            </a:extLst>
          </p:cNvPr>
          <p:cNvSpPr txBox="1">
            <a:spLocks noChangeArrowheads="1"/>
          </p:cNvSpPr>
          <p:nvPr/>
        </p:nvSpPr>
        <p:spPr bwMode="auto">
          <a:xfrm>
            <a:off x="6163020" y="3525302"/>
            <a:ext cx="274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dirty="0">
                <a:solidFill>
                  <a:srgbClr val="000000"/>
                </a:solidFill>
                <a:latin typeface="Arial Narrow"/>
                <a:ea typeface="ＭＳ Ｐゴシック"/>
              </a:rPr>
              <a:t>Course TA</a:t>
            </a:r>
          </a:p>
          <a:p>
            <a:pPr algn="ctr" eaLnBrk="1" hangingPunct="1"/>
            <a:r>
              <a:rPr lang="en-US" altLang="en-US" dirty="0">
                <a:solidFill>
                  <a:schemeClr val="accent6"/>
                </a:solidFill>
                <a:latin typeface="Arial Narrow"/>
                <a:ea typeface="ＭＳ Ｐゴシック"/>
                <a:hlinkClick r:id="rId3">
                  <a:extLst>
                    <a:ext uri="{A12FA001-AC4F-418D-AE19-62706E023703}">
                      <ahyp:hlinkClr xmlns:ahyp="http://schemas.microsoft.com/office/drawing/2018/hyperlinkcolor" val="tx"/>
                    </a:ext>
                  </a:extLst>
                </a:hlinkClick>
              </a:rPr>
              <a:t>kbasnet4@gmu.edu</a:t>
            </a:r>
          </a:p>
          <a:p>
            <a:pPr algn="ctr"/>
            <a:r>
              <a:rPr lang="en-US" altLang="en-US" dirty="0">
                <a:latin typeface="Arial Narrow"/>
                <a:ea typeface="ＭＳ Ｐゴシック"/>
              </a:rPr>
              <a:t>Bachelors in Computer Engineering</a:t>
            </a:r>
          </a:p>
          <a:p>
            <a:pPr algn="ctr"/>
            <a:endParaRPr lang="en-US" altLang="en-US" dirty="0">
              <a:solidFill>
                <a:srgbClr val="000000"/>
              </a:solidFill>
              <a:latin typeface="Arial Narrow"/>
              <a:ea typeface="ＭＳ Ｐゴシック"/>
            </a:endParaRPr>
          </a:p>
          <a:p>
            <a:pPr algn="ctr"/>
            <a:r>
              <a:rPr lang="en-US" altLang="en-US" dirty="0">
                <a:solidFill>
                  <a:srgbClr val="000000"/>
                </a:solidFill>
                <a:latin typeface="Arial Narrow"/>
                <a:ea typeface="ＭＳ Ｐゴシック"/>
              </a:rPr>
              <a:t>Software Engineer</a:t>
            </a:r>
          </a:p>
        </p:txBody>
      </p:sp>
      <p:sp>
        <p:nvSpPr>
          <p:cNvPr id="12" name="Rectangle 11">
            <a:extLst>
              <a:ext uri="{FF2B5EF4-FFF2-40B4-BE49-F238E27FC236}">
                <a16:creationId xmlns:a16="http://schemas.microsoft.com/office/drawing/2014/main" id="{D93744A1-266F-4297-A6F9-C39153FC3FAD}"/>
              </a:ext>
            </a:extLst>
          </p:cNvPr>
          <p:cNvSpPr/>
          <p:nvPr/>
        </p:nvSpPr>
        <p:spPr bwMode="auto">
          <a:xfrm>
            <a:off x="6960144" y="1447800"/>
            <a:ext cx="1143000" cy="1676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rPr>
              <a:t>Photo</a:t>
            </a:r>
          </a:p>
        </p:txBody>
      </p:sp>
      <p:pic>
        <p:nvPicPr>
          <p:cNvPr id="3" name="Picture 2" descr="A person in a blue shirt&#10;&#10;Description automatically generated">
            <a:extLst>
              <a:ext uri="{FF2B5EF4-FFF2-40B4-BE49-F238E27FC236}">
                <a16:creationId xmlns:a16="http://schemas.microsoft.com/office/drawing/2014/main" id="{431BEA88-E3C6-0016-BDDD-9DB146A4B4BF}"/>
              </a:ext>
            </a:extLst>
          </p:cNvPr>
          <p:cNvPicPr>
            <a:picLocks noChangeAspect="1"/>
          </p:cNvPicPr>
          <p:nvPr/>
        </p:nvPicPr>
        <p:blipFill>
          <a:blip r:embed="rId4"/>
          <a:stretch>
            <a:fillRect/>
          </a:stretch>
        </p:blipFill>
        <p:spPr>
          <a:xfrm>
            <a:off x="6706597" y="1395416"/>
            <a:ext cx="1577687" cy="1935026"/>
          </a:xfrm>
          <a:prstGeom prst="rect">
            <a:avLst/>
          </a:prstGeom>
        </p:spPr>
      </p:pic>
      <p:pic>
        <p:nvPicPr>
          <p:cNvPr id="4" name="Picture 3" descr="A person wearing glasses and a white shirt&#10;&#10;Description automatically generated">
            <a:extLst>
              <a:ext uri="{FF2B5EF4-FFF2-40B4-BE49-F238E27FC236}">
                <a16:creationId xmlns:a16="http://schemas.microsoft.com/office/drawing/2014/main" id="{B80310B1-8F1B-F1A7-60A9-AAAD93F3DD4C}"/>
              </a:ext>
            </a:extLst>
          </p:cNvPr>
          <p:cNvPicPr>
            <a:picLocks noChangeAspect="1"/>
          </p:cNvPicPr>
          <p:nvPr/>
        </p:nvPicPr>
        <p:blipFill rotWithShape="1">
          <a:blip r:embed="rId5"/>
          <a:srcRect l="16804" t="14573" r="23691" b="35829"/>
          <a:stretch/>
        </p:blipFill>
        <p:spPr>
          <a:xfrm>
            <a:off x="1004043" y="1400820"/>
            <a:ext cx="1501599" cy="1933269"/>
          </a:xfrm>
          <a:prstGeom prst="rect">
            <a:avLst/>
          </a:prstGeom>
        </p:spPr>
      </p:pic>
      <p:pic>
        <p:nvPicPr>
          <p:cNvPr id="13" name="Picture 12" descr="A person with a beard&#10;&#10;Description automatically generated">
            <a:extLst>
              <a:ext uri="{FF2B5EF4-FFF2-40B4-BE49-F238E27FC236}">
                <a16:creationId xmlns:a16="http://schemas.microsoft.com/office/drawing/2014/main" id="{B19CF0E8-4E8E-0F83-AF0F-B9304E8E5559}"/>
              </a:ext>
            </a:extLst>
          </p:cNvPr>
          <p:cNvPicPr>
            <a:picLocks noChangeAspect="1"/>
          </p:cNvPicPr>
          <p:nvPr/>
        </p:nvPicPr>
        <p:blipFill>
          <a:blip r:embed="rId6"/>
          <a:stretch>
            <a:fillRect/>
          </a:stretch>
        </p:blipFill>
        <p:spPr>
          <a:xfrm>
            <a:off x="3615844" y="1394926"/>
            <a:ext cx="1918975" cy="1935436"/>
          </a:xfrm>
          <a:prstGeom prst="rect">
            <a:avLst/>
          </a:prstGeom>
        </p:spPr>
      </p:pic>
    </p:spTree>
    <p:extLst>
      <p:ext uri="{BB962C8B-B14F-4D97-AF65-F5344CB8AC3E}">
        <p14:creationId xmlns:p14="http://schemas.microsoft.com/office/powerpoint/2010/main" val="708215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6BFB16BA-9FDA-8548-A087-6856680F5CEE}"/>
              </a:ext>
            </a:extLst>
          </p:cNvPr>
          <p:cNvSpPr>
            <a:spLocks noGrp="1" noChangeArrowheads="1"/>
          </p:cNvSpPr>
          <p:nvPr>
            <p:ph type="title"/>
          </p:nvPr>
        </p:nvSpPr>
        <p:spPr bwMode="auto">
          <a:xfrm>
            <a:off x="838200" y="0"/>
            <a:ext cx="73914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pl-PL" altLang="en-US" sz="3600" b="1">
                <a:solidFill>
                  <a:srgbClr val="000066"/>
                </a:solidFill>
                <a:latin typeface="Arial" panose="020B0604020202020204" pitchFamily="34" charset="0"/>
                <a:ea typeface="ＭＳ Ｐゴシック" panose="020B0600070205080204" pitchFamily="34" charset="-128"/>
              </a:rPr>
              <a:t>FPGA </a:t>
            </a:r>
            <a:r>
              <a:rPr lang="en-US" altLang="en-US" sz="3600" b="1">
                <a:solidFill>
                  <a:srgbClr val="000066"/>
                </a:solidFill>
                <a:latin typeface="Arial" panose="020B0604020202020204" pitchFamily="34" charset="0"/>
                <a:ea typeface="ＭＳ Ｐゴシック" panose="020B0600070205080204" pitchFamily="34" charset="-128"/>
              </a:rPr>
              <a:t>Design process (2)</a:t>
            </a:r>
          </a:p>
        </p:txBody>
      </p:sp>
      <p:grpSp>
        <p:nvGrpSpPr>
          <p:cNvPr id="58370" name="Group 3">
            <a:extLst>
              <a:ext uri="{FF2B5EF4-FFF2-40B4-BE49-F238E27FC236}">
                <a16:creationId xmlns:a16="http://schemas.microsoft.com/office/drawing/2014/main" id="{6BD2F742-CB34-B543-92A6-A768FCBC2ADC}"/>
              </a:ext>
            </a:extLst>
          </p:cNvPr>
          <p:cNvGrpSpPr>
            <a:grpSpLocks/>
          </p:cNvGrpSpPr>
          <p:nvPr/>
        </p:nvGrpSpPr>
        <p:grpSpPr bwMode="auto">
          <a:xfrm>
            <a:off x="1295400" y="1828800"/>
            <a:ext cx="1143000" cy="914400"/>
            <a:chOff x="3312" y="1008"/>
            <a:chExt cx="2304" cy="1968"/>
          </a:xfrm>
        </p:grpSpPr>
        <p:sp>
          <p:nvSpPr>
            <p:cNvPr id="58499" name="Rectangle 4">
              <a:extLst>
                <a:ext uri="{FF2B5EF4-FFF2-40B4-BE49-F238E27FC236}">
                  <a16:creationId xmlns:a16="http://schemas.microsoft.com/office/drawing/2014/main" id="{DFE21A08-9FE8-1549-A8CC-232D574CD422}"/>
                </a:ext>
              </a:extLst>
            </p:cNvPr>
            <p:cNvSpPr>
              <a:spLocks noChangeArrowheads="1"/>
            </p:cNvSpPr>
            <p:nvPr/>
          </p:nvSpPr>
          <p:spPr bwMode="auto">
            <a:xfrm>
              <a:off x="3504" y="1056"/>
              <a:ext cx="576" cy="576"/>
            </a:xfrm>
            <a:prstGeom prst="rect">
              <a:avLst/>
            </a:prstGeom>
            <a:solidFill>
              <a:srgbClr val="3333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500" name="Rectangle 5">
              <a:extLst>
                <a:ext uri="{FF2B5EF4-FFF2-40B4-BE49-F238E27FC236}">
                  <a16:creationId xmlns:a16="http://schemas.microsoft.com/office/drawing/2014/main" id="{316C732D-9D7F-4448-A2E4-0C37EA4AD9FE}"/>
                </a:ext>
              </a:extLst>
            </p:cNvPr>
            <p:cNvSpPr>
              <a:spLocks noChangeArrowheads="1"/>
            </p:cNvSpPr>
            <p:nvPr/>
          </p:nvSpPr>
          <p:spPr bwMode="auto">
            <a:xfrm>
              <a:off x="4800" y="1056"/>
              <a:ext cx="576" cy="57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501" name="Rectangle 6">
              <a:extLst>
                <a:ext uri="{FF2B5EF4-FFF2-40B4-BE49-F238E27FC236}">
                  <a16:creationId xmlns:a16="http://schemas.microsoft.com/office/drawing/2014/main" id="{7FAC4CB9-23CE-1741-A905-5BB20DA14262}"/>
                </a:ext>
              </a:extLst>
            </p:cNvPr>
            <p:cNvSpPr>
              <a:spLocks noChangeArrowheads="1"/>
            </p:cNvSpPr>
            <p:nvPr/>
          </p:nvSpPr>
          <p:spPr bwMode="auto">
            <a:xfrm>
              <a:off x="3504" y="2352"/>
              <a:ext cx="576" cy="57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502" name="Rectangle 7">
              <a:extLst>
                <a:ext uri="{FF2B5EF4-FFF2-40B4-BE49-F238E27FC236}">
                  <a16:creationId xmlns:a16="http://schemas.microsoft.com/office/drawing/2014/main" id="{FDD53E8B-0BD5-B04A-A753-B2171E1CDCCE}"/>
                </a:ext>
              </a:extLst>
            </p:cNvPr>
            <p:cNvSpPr>
              <a:spLocks noChangeArrowheads="1"/>
            </p:cNvSpPr>
            <p:nvPr/>
          </p:nvSpPr>
          <p:spPr bwMode="auto">
            <a:xfrm>
              <a:off x="4800" y="2352"/>
              <a:ext cx="576" cy="576"/>
            </a:xfrm>
            <a:prstGeom prst="rect">
              <a:avLst/>
            </a:prstGeom>
            <a:solidFill>
              <a:srgbClr val="FF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503" name="Line 8">
              <a:extLst>
                <a:ext uri="{FF2B5EF4-FFF2-40B4-BE49-F238E27FC236}">
                  <a16:creationId xmlns:a16="http://schemas.microsoft.com/office/drawing/2014/main" id="{0BD2AE13-5665-8D4B-984E-B3AE3081FDBC}"/>
                </a:ext>
              </a:extLst>
            </p:cNvPr>
            <p:cNvSpPr>
              <a:spLocks noChangeShapeType="1"/>
            </p:cNvSpPr>
            <p:nvPr/>
          </p:nvSpPr>
          <p:spPr bwMode="auto">
            <a:xfrm>
              <a:off x="3312" y="1728"/>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4" name="Line 9">
              <a:extLst>
                <a:ext uri="{FF2B5EF4-FFF2-40B4-BE49-F238E27FC236}">
                  <a16:creationId xmlns:a16="http://schemas.microsoft.com/office/drawing/2014/main" id="{2A4D13A0-9299-AE48-9302-7EC7E95B7D46}"/>
                </a:ext>
              </a:extLst>
            </p:cNvPr>
            <p:cNvSpPr>
              <a:spLocks noChangeShapeType="1"/>
            </p:cNvSpPr>
            <p:nvPr/>
          </p:nvSpPr>
          <p:spPr bwMode="auto">
            <a:xfrm>
              <a:off x="3312" y="1776"/>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5" name="Line 10">
              <a:extLst>
                <a:ext uri="{FF2B5EF4-FFF2-40B4-BE49-F238E27FC236}">
                  <a16:creationId xmlns:a16="http://schemas.microsoft.com/office/drawing/2014/main" id="{A28E1924-E3CC-9C47-8E1A-2FB0ACAA208C}"/>
                </a:ext>
              </a:extLst>
            </p:cNvPr>
            <p:cNvSpPr>
              <a:spLocks noChangeShapeType="1"/>
            </p:cNvSpPr>
            <p:nvPr/>
          </p:nvSpPr>
          <p:spPr bwMode="auto">
            <a:xfrm>
              <a:off x="3312" y="1824"/>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6" name="Line 11">
              <a:extLst>
                <a:ext uri="{FF2B5EF4-FFF2-40B4-BE49-F238E27FC236}">
                  <a16:creationId xmlns:a16="http://schemas.microsoft.com/office/drawing/2014/main" id="{81C1C8AA-44F0-8F43-86EE-58252B07258B}"/>
                </a:ext>
              </a:extLst>
            </p:cNvPr>
            <p:cNvSpPr>
              <a:spLocks noChangeShapeType="1"/>
            </p:cNvSpPr>
            <p:nvPr/>
          </p:nvSpPr>
          <p:spPr bwMode="auto">
            <a:xfrm>
              <a:off x="3312" y="187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7" name="Line 12">
              <a:extLst>
                <a:ext uri="{FF2B5EF4-FFF2-40B4-BE49-F238E27FC236}">
                  <a16:creationId xmlns:a16="http://schemas.microsoft.com/office/drawing/2014/main" id="{FB6206BE-7CF4-BB4F-9EB6-6338BB1F6BCD}"/>
                </a:ext>
              </a:extLst>
            </p:cNvPr>
            <p:cNvSpPr>
              <a:spLocks noChangeShapeType="1"/>
            </p:cNvSpPr>
            <p:nvPr/>
          </p:nvSpPr>
          <p:spPr bwMode="auto">
            <a:xfrm>
              <a:off x="3312" y="1920"/>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8" name="Line 13">
              <a:extLst>
                <a:ext uri="{FF2B5EF4-FFF2-40B4-BE49-F238E27FC236}">
                  <a16:creationId xmlns:a16="http://schemas.microsoft.com/office/drawing/2014/main" id="{09558480-ECD1-2D40-AD40-15DE50DDAA71}"/>
                </a:ext>
              </a:extLst>
            </p:cNvPr>
            <p:cNvSpPr>
              <a:spLocks noChangeShapeType="1"/>
            </p:cNvSpPr>
            <p:nvPr/>
          </p:nvSpPr>
          <p:spPr bwMode="auto">
            <a:xfrm>
              <a:off x="3312" y="1968"/>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09" name="Line 14">
              <a:extLst>
                <a:ext uri="{FF2B5EF4-FFF2-40B4-BE49-F238E27FC236}">
                  <a16:creationId xmlns:a16="http://schemas.microsoft.com/office/drawing/2014/main" id="{71894221-1EE7-B94E-B771-E02FBFA8B1A2}"/>
                </a:ext>
              </a:extLst>
            </p:cNvPr>
            <p:cNvSpPr>
              <a:spLocks noChangeShapeType="1"/>
            </p:cNvSpPr>
            <p:nvPr/>
          </p:nvSpPr>
          <p:spPr bwMode="auto">
            <a:xfrm>
              <a:off x="3312" y="2016"/>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0" name="Line 15">
              <a:extLst>
                <a:ext uri="{FF2B5EF4-FFF2-40B4-BE49-F238E27FC236}">
                  <a16:creationId xmlns:a16="http://schemas.microsoft.com/office/drawing/2014/main" id="{93037E2C-EDA2-6F4A-B212-1033F090406E}"/>
                </a:ext>
              </a:extLst>
            </p:cNvPr>
            <p:cNvSpPr>
              <a:spLocks noChangeShapeType="1"/>
            </p:cNvSpPr>
            <p:nvPr/>
          </p:nvSpPr>
          <p:spPr bwMode="auto">
            <a:xfrm>
              <a:off x="3312" y="2064"/>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1" name="Line 16">
              <a:extLst>
                <a:ext uri="{FF2B5EF4-FFF2-40B4-BE49-F238E27FC236}">
                  <a16:creationId xmlns:a16="http://schemas.microsoft.com/office/drawing/2014/main" id="{426556C1-F925-0F45-B0FF-55EF44D4FEA9}"/>
                </a:ext>
              </a:extLst>
            </p:cNvPr>
            <p:cNvSpPr>
              <a:spLocks noChangeShapeType="1"/>
            </p:cNvSpPr>
            <p:nvPr/>
          </p:nvSpPr>
          <p:spPr bwMode="auto">
            <a:xfrm>
              <a:off x="3312" y="2112"/>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2" name="Line 17">
              <a:extLst>
                <a:ext uri="{FF2B5EF4-FFF2-40B4-BE49-F238E27FC236}">
                  <a16:creationId xmlns:a16="http://schemas.microsoft.com/office/drawing/2014/main" id="{DC812D0B-55E7-484F-9C0C-E7802F6A4D5C}"/>
                </a:ext>
              </a:extLst>
            </p:cNvPr>
            <p:cNvSpPr>
              <a:spLocks noChangeShapeType="1"/>
            </p:cNvSpPr>
            <p:nvPr/>
          </p:nvSpPr>
          <p:spPr bwMode="auto">
            <a:xfrm>
              <a:off x="3312" y="2160"/>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3" name="Line 18">
              <a:extLst>
                <a:ext uri="{FF2B5EF4-FFF2-40B4-BE49-F238E27FC236}">
                  <a16:creationId xmlns:a16="http://schemas.microsoft.com/office/drawing/2014/main" id="{7D919D4B-6D19-2A44-A120-A88188AF46A7}"/>
                </a:ext>
              </a:extLst>
            </p:cNvPr>
            <p:cNvSpPr>
              <a:spLocks noChangeShapeType="1"/>
            </p:cNvSpPr>
            <p:nvPr/>
          </p:nvSpPr>
          <p:spPr bwMode="auto">
            <a:xfrm>
              <a:off x="3312" y="2208"/>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4" name="Line 19">
              <a:extLst>
                <a:ext uri="{FF2B5EF4-FFF2-40B4-BE49-F238E27FC236}">
                  <a16:creationId xmlns:a16="http://schemas.microsoft.com/office/drawing/2014/main" id="{4DE7FFDF-7285-CE4E-AF98-BBF5699B0835}"/>
                </a:ext>
              </a:extLst>
            </p:cNvPr>
            <p:cNvSpPr>
              <a:spLocks noChangeShapeType="1"/>
            </p:cNvSpPr>
            <p:nvPr/>
          </p:nvSpPr>
          <p:spPr bwMode="auto">
            <a:xfrm>
              <a:off x="3312" y="2256"/>
              <a:ext cx="23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5" name="Line 20">
              <a:extLst>
                <a:ext uri="{FF2B5EF4-FFF2-40B4-BE49-F238E27FC236}">
                  <a16:creationId xmlns:a16="http://schemas.microsoft.com/office/drawing/2014/main" id="{46962DE6-58A6-C543-ABF5-78A91593D4B6}"/>
                </a:ext>
              </a:extLst>
            </p:cNvPr>
            <p:cNvSpPr>
              <a:spLocks noChangeShapeType="1"/>
            </p:cNvSpPr>
            <p:nvPr/>
          </p:nvSpPr>
          <p:spPr bwMode="auto">
            <a:xfrm>
              <a:off x="4176"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6" name="Line 21">
              <a:extLst>
                <a:ext uri="{FF2B5EF4-FFF2-40B4-BE49-F238E27FC236}">
                  <a16:creationId xmlns:a16="http://schemas.microsoft.com/office/drawing/2014/main" id="{2DE49321-3442-6E4E-8EC9-3C14F3B45355}"/>
                </a:ext>
              </a:extLst>
            </p:cNvPr>
            <p:cNvSpPr>
              <a:spLocks noChangeShapeType="1"/>
            </p:cNvSpPr>
            <p:nvPr/>
          </p:nvSpPr>
          <p:spPr bwMode="auto">
            <a:xfrm>
              <a:off x="4224"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7" name="Line 22">
              <a:extLst>
                <a:ext uri="{FF2B5EF4-FFF2-40B4-BE49-F238E27FC236}">
                  <a16:creationId xmlns:a16="http://schemas.microsoft.com/office/drawing/2014/main" id="{68C8C903-1027-F744-8777-38F1A285D245}"/>
                </a:ext>
              </a:extLst>
            </p:cNvPr>
            <p:cNvSpPr>
              <a:spLocks noChangeShapeType="1"/>
            </p:cNvSpPr>
            <p:nvPr/>
          </p:nvSpPr>
          <p:spPr bwMode="auto">
            <a:xfrm>
              <a:off x="4272"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8" name="Line 23">
              <a:extLst>
                <a:ext uri="{FF2B5EF4-FFF2-40B4-BE49-F238E27FC236}">
                  <a16:creationId xmlns:a16="http://schemas.microsoft.com/office/drawing/2014/main" id="{3CC77A78-5329-354D-9827-7D7DFAAD18DD}"/>
                </a:ext>
              </a:extLst>
            </p:cNvPr>
            <p:cNvSpPr>
              <a:spLocks noChangeShapeType="1"/>
            </p:cNvSpPr>
            <p:nvPr/>
          </p:nvSpPr>
          <p:spPr bwMode="auto">
            <a:xfrm>
              <a:off x="4320"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19" name="Line 24">
              <a:extLst>
                <a:ext uri="{FF2B5EF4-FFF2-40B4-BE49-F238E27FC236}">
                  <a16:creationId xmlns:a16="http://schemas.microsoft.com/office/drawing/2014/main" id="{3BE45207-7C4D-E644-B26E-279E54ECFDF7}"/>
                </a:ext>
              </a:extLst>
            </p:cNvPr>
            <p:cNvSpPr>
              <a:spLocks noChangeShapeType="1"/>
            </p:cNvSpPr>
            <p:nvPr/>
          </p:nvSpPr>
          <p:spPr bwMode="auto">
            <a:xfrm>
              <a:off x="4368"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0" name="Line 25">
              <a:extLst>
                <a:ext uri="{FF2B5EF4-FFF2-40B4-BE49-F238E27FC236}">
                  <a16:creationId xmlns:a16="http://schemas.microsoft.com/office/drawing/2014/main" id="{FE0CEDC5-9C12-E54F-9D45-DE0AE7708A28}"/>
                </a:ext>
              </a:extLst>
            </p:cNvPr>
            <p:cNvSpPr>
              <a:spLocks noChangeShapeType="1"/>
            </p:cNvSpPr>
            <p:nvPr/>
          </p:nvSpPr>
          <p:spPr bwMode="auto">
            <a:xfrm>
              <a:off x="4416"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1" name="Line 26">
              <a:extLst>
                <a:ext uri="{FF2B5EF4-FFF2-40B4-BE49-F238E27FC236}">
                  <a16:creationId xmlns:a16="http://schemas.microsoft.com/office/drawing/2014/main" id="{8400FF6F-FDB0-E247-94B7-DE27FBF83D1B}"/>
                </a:ext>
              </a:extLst>
            </p:cNvPr>
            <p:cNvSpPr>
              <a:spLocks noChangeShapeType="1"/>
            </p:cNvSpPr>
            <p:nvPr/>
          </p:nvSpPr>
          <p:spPr bwMode="auto">
            <a:xfrm>
              <a:off x="4464"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2" name="Line 27">
              <a:extLst>
                <a:ext uri="{FF2B5EF4-FFF2-40B4-BE49-F238E27FC236}">
                  <a16:creationId xmlns:a16="http://schemas.microsoft.com/office/drawing/2014/main" id="{014E9F4A-5DF8-8C41-9270-13D19E73D6B0}"/>
                </a:ext>
              </a:extLst>
            </p:cNvPr>
            <p:cNvSpPr>
              <a:spLocks noChangeShapeType="1"/>
            </p:cNvSpPr>
            <p:nvPr/>
          </p:nvSpPr>
          <p:spPr bwMode="auto">
            <a:xfrm>
              <a:off x="4512"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3" name="Line 28">
              <a:extLst>
                <a:ext uri="{FF2B5EF4-FFF2-40B4-BE49-F238E27FC236}">
                  <a16:creationId xmlns:a16="http://schemas.microsoft.com/office/drawing/2014/main" id="{087B0166-8FF3-1449-A288-19D2ED49F834}"/>
                </a:ext>
              </a:extLst>
            </p:cNvPr>
            <p:cNvSpPr>
              <a:spLocks noChangeShapeType="1"/>
            </p:cNvSpPr>
            <p:nvPr/>
          </p:nvSpPr>
          <p:spPr bwMode="auto">
            <a:xfrm>
              <a:off x="4560"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4" name="Line 29">
              <a:extLst>
                <a:ext uri="{FF2B5EF4-FFF2-40B4-BE49-F238E27FC236}">
                  <a16:creationId xmlns:a16="http://schemas.microsoft.com/office/drawing/2014/main" id="{B469237C-F99A-854F-B1FC-1149CAC4DE9D}"/>
                </a:ext>
              </a:extLst>
            </p:cNvPr>
            <p:cNvSpPr>
              <a:spLocks noChangeShapeType="1"/>
            </p:cNvSpPr>
            <p:nvPr/>
          </p:nvSpPr>
          <p:spPr bwMode="auto">
            <a:xfrm>
              <a:off x="4608"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5" name="Line 30">
              <a:extLst>
                <a:ext uri="{FF2B5EF4-FFF2-40B4-BE49-F238E27FC236}">
                  <a16:creationId xmlns:a16="http://schemas.microsoft.com/office/drawing/2014/main" id="{17225BDF-5436-D44A-A866-FD59FB5AEA46}"/>
                </a:ext>
              </a:extLst>
            </p:cNvPr>
            <p:cNvSpPr>
              <a:spLocks noChangeShapeType="1"/>
            </p:cNvSpPr>
            <p:nvPr/>
          </p:nvSpPr>
          <p:spPr bwMode="auto">
            <a:xfrm>
              <a:off x="4656"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526" name="Line 31">
              <a:extLst>
                <a:ext uri="{FF2B5EF4-FFF2-40B4-BE49-F238E27FC236}">
                  <a16:creationId xmlns:a16="http://schemas.microsoft.com/office/drawing/2014/main" id="{EC5694EB-2A26-3343-B748-686E079AB04E}"/>
                </a:ext>
              </a:extLst>
            </p:cNvPr>
            <p:cNvSpPr>
              <a:spLocks noChangeShapeType="1"/>
            </p:cNvSpPr>
            <p:nvPr/>
          </p:nvSpPr>
          <p:spPr bwMode="auto">
            <a:xfrm>
              <a:off x="4704" y="1008"/>
              <a:ext cx="0" cy="19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8371" name="Group 32">
            <a:extLst>
              <a:ext uri="{FF2B5EF4-FFF2-40B4-BE49-F238E27FC236}">
                <a16:creationId xmlns:a16="http://schemas.microsoft.com/office/drawing/2014/main" id="{9D4496E8-CEA6-2941-AAC7-E185ECEEB3C0}"/>
              </a:ext>
            </a:extLst>
          </p:cNvPr>
          <p:cNvGrpSpPr>
            <a:grpSpLocks/>
          </p:cNvGrpSpPr>
          <p:nvPr/>
        </p:nvGrpSpPr>
        <p:grpSpPr bwMode="auto">
          <a:xfrm>
            <a:off x="1066800" y="4267200"/>
            <a:ext cx="1447800" cy="533400"/>
            <a:chOff x="3696" y="1440"/>
            <a:chExt cx="2352" cy="864"/>
          </a:xfrm>
        </p:grpSpPr>
        <p:sp>
          <p:nvSpPr>
            <p:cNvPr id="58428" name="AutoShape 33">
              <a:extLst>
                <a:ext uri="{FF2B5EF4-FFF2-40B4-BE49-F238E27FC236}">
                  <a16:creationId xmlns:a16="http://schemas.microsoft.com/office/drawing/2014/main" id="{A9C96DDA-D246-0F40-87A9-65EAA5EBBE93}"/>
                </a:ext>
              </a:extLst>
            </p:cNvPr>
            <p:cNvSpPr>
              <a:spLocks noChangeArrowheads="1"/>
            </p:cNvSpPr>
            <p:nvPr/>
          </p:nvSpPr>
          <p:spPr bwMode="auto">
            <a:xfrm>
              <a:off x="3696" y="2016"/>
              <a:ext cx="192" cy="48"/>
            </a:xfrm>
            <a:prstGeom prst="parallelogram">
              <a:avLst>
                <a:gd name="adj" fmla="val 106259"/>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29" name="AutoShape 34">
              <a:extLst>
                <a:ext uri="{FF2B5EF4-FFF2-40B4-BE49-F238E27FC236}">
                  <a16:creationId xmlns:a16="http://schemas.microsoft.com/office/drawing/2014/main" id="{9BB39755-E5B2-A349-95B8-0D229CFD88F5}"/>
                </a:ext>
              </a:extLst>
            </p:cNvPr>
            <p:cNvSpPr>
              <a:spLocks noChangeArrowheads="1"/>
            </p:cNvSpPr>
            <p:nvPr/>
          </p:nvSpPr>
          <p:spPr bwMode="auto">
            <a:xfrm>
              <a:off x="3792" y="1920"/>
              <a:ext cx="192" cy="48"/>
            </a:xfrm>
            <a:prstGeom prst="parallelogram">
              <a:avLst>
                <a:gd name="adj" fmla="val 106259"/>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30" name="AutoShape 35">
              <a:extLst>
                <a:ext uri="{FF2B5EF4-FFF2-40B4-BE49-F238E27FC236}">
                  <a16:creationId xmlns:a16="http://schemas.microsoft.com/office/drawing/2014/main" id="{3BA76180-A103-7E4B-836A-A7B2812A34CD}"/>
                </a:ext>
              </a:extLst>
            </p:cNvPr>
            <p:cNvSpPr>
              <a:spLocks noChangeArrowheads="1"/>
            </p:cNvSpPr>
            <p:nvPr/>
          </p:nvSpPr>
          <p:spPr bwMode="auto">
            <a:xfrm>
              <a:off x="3888" y="1824"/>
              <a:ext cx="192" cy="48"/>
            </a:xfrm>
            <a:prstGeom prst="parallelogram">
              <a:avLst>
                <a:gd name="adj" fmla="val 106259"/>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31" name="AutoShape 36">
              <a:extLst>
                <a:ext uri="{FF2B5EF4-FFF2-40B4-BE49-F238E27FC236}">
                  <a16:creationId xmlns:a16="http://schemas.microsoft.com/office/drawing/2014/main" id="{F4DD136F-CD65-2644-B89B-D29384E5BE91}"/>
                </a:ext>
              </a:extLst>
            </p:cNvPr>
            <p:cNvSpPr>
              <a:spLocks noChangeArrowheads="1"/>
            </p:cNvSpPr>
            <p:nvPr/>
          </p:nvSpPr>
          <p:spPr bwMode="auto">
            <a:xfrm>
              <a:off x="3984" y="1728"/>
              <a:ext cx="192" cy="48"/>
            </a:xfrm>
            <a:prstGeom prst="parallelogram">
              <a:avLst>
                <a:gd name="adj" fmla="val 106259"/>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32" name="AutoShape 37">
              <a:extLst>
                <a:ext uri="{FF2B5EF4-FFF2-40B4-BE49-F238E27FC236}">
                  <a16:creationId xmlns:a16="http://schemas.microsoft.com/office/drawing/2014/main" id="{9A93748F-754C-F04B-A3E7-78EA0F9D1DEE}"/>
                </a:ext>
              </a:extLst>
            </p:cNvPr>
            <p:cNvSpPr>
              <a:spLocks noChangeArrowheads="1"/>
            </p:cNvSpPr>
            <p:nvPr/>
          </p:nvSpPr>
          <p:spPr bwMode="auto">
            <a:xfrm>
              <a:off x="4080" y="1632"/>
              <a:ext cx="192" cy="48"/>
            </a:xfrm>
            <a:prstGeom prst="parallelogram">
              <a:avLst>
                <a:gd name="adj" fmla="val 106259"/>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33" name="AutoShape 38">
              <a:extLst>
                <a:ext uri="{FF2B5EF4-FFF2-40B4-BE49-F238E27FC236}">
                  <a16:creationId xmlns:a16="http://schemas.microsoft.com/office/drawing/2014/main" id="{E984C7E2-EA4A-4E45-A462-259CAE79DA73}"/>
                </a:ext>
              </a:extLst>
            </p:cNvPr>
            <p:cNvSpPr>
              <a:spLocks noChangeArrowheads="1"/>
            </p:cNvSpPr>
            <p:nvPr/>
          </p:nvSpPr>
          <p:spPr bwMode="auto">
            <a:xfrm>
              <a:off x="4176" y="1536"/>
              <a:ext cx="192" cy="48"/>
            </a:xfrm>
            <a:prstGeom prst="parallelogram">
              <a:avLst>
                <a:gd name="adj" fmla="val 106259"/>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34" name="AutoShape 39">
              <a:extLst>
                <a:ext uri="{FF2B5EF4-FFF2-40B4-BE49-F238E27FC236}">
                  <a16:creationId xmlns:a16="http://schemas.microsoft.com/office/drawing/2014/main" id="{D31A66A8-84D1-804D-AE78-6D1BE272B51A}"/>
                </a:ext>
              </a:extLst>
            </p:cNvPr>
            <p:cNvSpPr>
              <a:spLocks noChangeArrowheads="1"/>
            </p:cNvSpPr>
            <p:nvPr/>
          </p:nvSpPr>
          <p:spPr bwMode="auto">
            <a:xfrm>
              <a:off x="3792" y="1440"/>
              <a:ext cx="2112" cy="717"/>
            </a:xfrm>
            <a:prstGeom prst="cube">
              <a:avLst>
                <a:gd name="adj" fmla="val 86194"/>
              </a:avLst>
            </a:prstGeom>
            <a:solidFill>
              <a:srgbClr val="003366"/>
            </a:solidFill>
            <a:ln w="9525">
              <a:solidFill>
                <a:srgbClr val="003366"/>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pl-PL" altLang="en-US"/>
            </a:p>
          </p:txBody>
        </p:sp>
        <p:grpSp>
          <p:nvGrpSpPr>
            <p:cNvPr id="58435" name="Group 40">
              <a:extLst>
                <a:ext uri="{FF2B5EF4-FFF2-40B4-BE49-F238E27FC236}">
                  <a16:creationId xmlns:a16="http://schemas.microsoft.com/office/drawing/2014/main" id="{E8B39EF9-7D52-5940-8114-DB8673EEB0D8}"/>
                </a:ext>
              </a:extLst>
            </p:cNvPr>
            <p:cNvGrpSpPr>
              <a:grpSpLocks/>
            </p:cNvGrpSpPr>
            <p:nvPr/>
          </p:nvGrpSpPr>
          <p:grpSpPr bwMode="auto">
            <a:xfrm>
              <a:off x="5808" y="1536"/>
              <a:ext cx="240" cy="96"/>
              <a:chOff x="2832" y="2784"/>
              <a:chExt cx="1629" cy="624"/>
            </a:xfrm>
          </p:grpSpPr>
          <p:sp>
            <p:nvSpPr>
              <p:cNvPr id="58496" name="AutoShape 41">
                <a:extLst>
                  <a:ext uri="{FF2B5EF4-FFF2-40B4-BE49-F238E27FC236}">
                    <a16:creationId xmlns:a16="http://schemas.microsoft.com/office/drawing/2014/main" id="{73E24485-268C-8146-BFFD-B13ADA57041A}"/>
                  </a:ext>
                </a:extLst>
              </p:cNvPr>
              <p:cNvSpPr>
                <a:spLocks noChangeArrowheads="1"/>
              </p:cNvSpPr>
              <p:nvPr/>
            </p:nvSpPr>
            <p:spPr bwMode="auto">
              <a:xfrm>
                <a:off x="2832" y="2784"/>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97" name="AutoShape 42">
                <a:extLst>
                  <a:ext uri="{FF2B5EF4-FFF2-40B4-BE49-F238E27FC236}">
                    <a16:creationId xmlns:a16="http://schemas.microsoft.com/office/drawing/2014/main" id="{EB1B6235-ACE6-A043-9DA1-353AF5C5BBEC}"/>
                  </a:ext>
                </a:extLst>
              </p:cNvPr>
              <p:cNvSpPr>
                <a:spLocks noChangeArrowheads="1"/>
              </p:cNvSpPr>
              <p:nvPr/>
            </p:nvSpPr>
            <p:spPr bwMode="auto">
              <a:xfrm rot="2580000">
                <a:off x="3401" y="2907"/>
                <a:ext cx="528" cy="384"/>
              </a:xfrm>
              <a:prstGeom prst="parallelogram">
                <a:avLst>
                  <a:gd name="adj" fmla="val 0"/>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98" name="AutoShape 43">
                <a:extLst>
                  <a:ext uri="{FF2B5EF4-FFF2-40B4-BE49-F238E27FC236}">
                    <a16:creationId xmlns:a16="http://schemas.microsoft.com/office/drawing/2014/main" id="{DF6BF0B6-286D-9141-9950-938574E7AE4B}"/>
                  </a:ext>
                </a:extLst>
              </p:cNvPr>
              <p:cNvSpPr>
                <a:spLocks noChangeArrowheads="1"/>
              </p:cNvSpPr>
              <p:nvPr/>
            </p:nvSpPr>
            <p:spPr bwMode="auto">
              <a:xfrm>
                <a:off x="3696" y="3120"/>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36" name="Group 44">
              <a:extLst>
                <a:ext uri="{FF2B5EF4-FFF2-40B4-BE49-F238E27FC236}">
                  <a16:creationId xmlns:a16="http://schemas.microsoft.com/office/drawing/2014/main" id="{93ED1DCA-5737-B04E-BC03-9EEFABF39BD1}"/>
                </a:ext>
              </a:extLst>
            </p:cNvPr>
            <p:cNvGrpSpPr>
              <a:grpSpLocks/>
            </p:cNvGrpSpPr>
            <p:nvPr/>
          </p:nvGrpSpPr>
          <p:grpSpPr bwMode="auto">
            <a:xfrm>
              <a:off x="5712" y="1632"/>
              <a:ext cx="240" cy="96"/>
              <a:chOff x="2832" y="2784"/>
              <a:chExt cx="1629" cy="624"/>
            </a:xfrm>
          </p:grpSpPr>
          <p:sp>
            <p:nvSpPr>
              <p:cNvPr id="58493" name="AutoShape 45">
                <a:extLst>
                  <a:ext uri="{FF2B5EF4-FFF2-40B4-BE49-F238E27FC236}">
                    <a16:creationId xmlns:a16="http://schemas.microsoft.com/office/drawing/2014/main" id="{79A9C602-4B27-254E-BE93-BD0F29ED078A}"/>
                  </a:ext>
                </a:extLst>
              </p:cNvPr>
              <p:cNvSpPr>
                <a:spLocks noChangeArrowheads="1"/>
              </p:cNvSpPr>
              <p:nvPr/>
            </p:nvSpPr>
            <p:spPr bwMode="auto">
              <a:xfrm>
                <a:off x="2832" y="2784"/>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94" name="AutoShape 46">
                <a:extLst>
                  <a:ext uri="{FF2B5EF4-FFF2-40B4-BE49-F238E27FC236}">
                    <a16:creationId xmlns:a16="http://schemas.microsoft.com/office/drawing/2014/main" id="{BF51C289-F399-DC42-97FF-F6262DF73254}"/>
                  </a:ext>
                </a:extLst>
              </p:cNvPr>
              <p:cNvSpPr>
                <a:spLocks noChangeArrowheads="1"/>
              </p:cNvSpPr>
              <p:nvPr/>
            </p:nvSpPr>
            <p:spPr bwMode="auto">
              <a:xfrm rot="2580000">
                <a:off x="3401" y="2907"/>
                <a:ext cx="528" cy="384"/>
              </a:xfrm>
              <a:prstGeom prst="parallelogram">
                <a:avLst>
                  <a:gd name="adj" fmla="val 0"/>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95" name="AutoShape 47">
                <a:extLst>
                  <a:ext uri="{FF2B5EF4-FFF2-40B4-BE49-F238E27FC236}">
                    <a16:creationId xmlns:a16="http://schemas.microsoft.com/office/drawing/2014/main" id="{39EBC44D-1638-DD4A-8CC1-647192630A0A}"/>
                  </a:ext>
                </a:extLst>
              </p:cNvPr>
              <p:cNvSpPr>
                <a:spLocks noChangeArrowheads="1"/>
              </p:cNvSpPr>
              <p:nvPr/>
            </p:nvSpPr>
            <p:spPr bwMode="auto">
              <a:xfrm>
                <a:off x="3696" y="3120"/>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37" name="Group 48">
              <a:extLst>
                <a:ext uri="{FF2B5EF4-FFF2-40B4-BE49-F238E27FC236}">
                  <a16:creationId xmlns:a16="http://schemas.microsoft.com/office/drawing/2014/main" id="{F32E2FBD-901D-0744-9107-829BAE5BB1E8}"/>
                </a:ext>
              </a:extLst>
            </p:cNvPr>
            <p:cNvGrpSpPr>
              <a:grpSpLocks/>
            </p:cNvGrpSpPr>
            <p:nvPr/>
          </p:nvGrpSpPr>
          <p:grpSpPr bwMode="auto">
            <a:xfrm>
              <a:off x="5616" y="1728"/>
              <a:ext cx="240" cy="96"/>
              <a:chOff x="2832" y="2784"/>
              <a:chExt cx="1629" cy="624"/>
            </a:xfrm>
          </p:grpSpPr>
          <p:sp>
            <p:nvSpPr>
              <p:cNvPr id="58490" name="AutoShape 49">
                <a:extLst>
                  <a:ext uri="{FF2B5EF4-FFF2-40B4-BE49-F238E27FC236}">
                    <a16:creationId xmlns:a16="http://schemas.microsoft.com/office/drawing/2014/main" id="{F95D5201-D482-A443-9FA9-709C09FFF252}"/>
                  </a:ext>
                </a:extLst>
              </p:cNvPr>
              <p:cNvSpPr>
                <a:spLocks noChangeArrowheads="1"/>
              </p:cNvSpPr>
              <p:nvPr/>
            </p:nvSpPr>
            <p:spPr bwMode="auto">
              <a:xfrm>
                <a:off x="2832" y="2784"/>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91" name="AutoShape 50">
                <a:extLst>
                  <a:ext uri="{FF2B5EF4-FFF2-40B4-BE49-F238E27FC236}">
                    <a16:creationId xmlns:a16="http://schemas.microsoft.com/office/drawing/2014/main" id="{7C2F05FC-F9D1-3A40-B4A3-284458A9CB48}"/>
                  </a:ext>
                </a:extLst>
              </p:cNvPr>
              <p:cNvSpPr>
                <a:spLocks noChangeArrowheads="1"/>
              </p:cNvSpPr>
              <p:nvPr/>
            </p:nvSpPr>
            <p:spPr bwMode="auto">
              <a:xfrm rot="2580000">
                <a:off x="3401" y="2907"/>
                <a:ext cx="528" cy="384"/>
              </a:xfrm>
              <a:prstGeom prst="parallelogram">
                <a:avLst>
                  <a:gd name="adj" fmla="val 0"/>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92" name="AutoShape 51">
                <a:extLst>
                  <a:ext uri="{FF2B5EF4-FFF2-40B4-BE49-F238E27FC236}">
                    <a16:creationId xmlns:a16="http://schemas.microsoft.com/office/drawing/2014/main" id="{670A3B05-7286-E046-B60A-4AC54867F20E}"/>
                  </a:ext>
                </a:extLst>
              </p:cNvPr>
              <p:cNvSpPr>
                <a:spLocks noChangeArrowheads="1"/>
              </p:cNvSpPr>
              <p:nvPr/>
            </p:nvSpPr>
            <p:spPr bwMode="auto">
              <a:xfrm>
                <a:off x="3696" y="3120"/>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38" name="Group 52">
              <a:extLst>
                <a:ext uri="{FF2B5EF4-FFF2-40B4-BE49-F238E27FC236}">
                  <a16:creationId xmlns:a16="http://schemas.microsoft.com/office/drawing/2014/main" id="{6F602D3F-752F-CB42-8262-FE080EFFC2D2}"/>
                </a:ext>
              </a:extLst>
            </p:cNvPr>
            <p:cNvGrpSpPr>
              <a:grpSpLocks/>
            </p:cNvGrpSpPr>
            <p:nvPr/>
          </p:nvGrpSpPr>
          <p:grpSpPr bwMode="auto">
            <a:xfrm>
              <a:off x="5520" y="1824"/>
              <a:ext cx="240" cy="96"/>
              <a:chOff x="2832" y="2784"/>
              <a:chExt cx="1629" cy="624"/>
            </a:xfrm>
          </p:grpSpPr>
          <p:sp>
            <p:nvSpPr>
              <p:cNvPr id="58487" name="AutoShape 53">
                <a:extLst>
                  <a:ext uri="{FF2B5EF4-FFF2-40B4-BE49-F238E27FC236}">
                    <a16:creationId xmlns:a16="http://schemas.microsoft.com/office/drawing/2014/main" id="{DE1BE6E1-9E19-5747-9863-0F9BDF08ECCA}"/>
                  </a:ext>
                </a:extLst>
              </p:cNvPr>
              <p:cNvSpPr>
                <a:spLocks noChangeArrowheads="1"/>
              </p:cNvSpPr>
              <p:nvPr/>
            </p:nvSpPr>
            <p:spPr bwMode="auto">
              <a:xfrm>
                <a:off x="2832" y="2784"/>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8" name="AutoShape 54">
                <a:extLst>
                  <a:ext uri="{FF2B5EF4-FFF2-40B4-BE49-F238E27FC236}">
                    <a16:creationId xmlns:a16="http://schemas.microsoft.com/office/drawing/2014/main" id="{033091CF-A4D5-A048-97E0-2C356E145E72}"/>
                  </a:ext>
                </a:extLst>
              </p:cNvPr>
              <p:cNvSpPr>
                <a:spLocks noChangeArrowheads="1"/>
              </p:cNvSpPr>
              <p:nvPr/>
            </p:nvSpPr>
            <p:spPr bwMode="auto">
              <a:xfrm rot="2580000">
                <a:off x="3401" y="2907"/>
                <a:ext cx="528" cy="384"/>
              </a:xfrm>
              <a:prstGeom prst="parallelogram">
                <a:avLst>
                  <a:gd name="adj" fmla="val 0"/>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9" name="AutoShape 55">
                <a:extLst>
                  <a:ext uri="{FF2B5EF4-FFF2-40B4-BE49-F238E27FC236}">
                    <a16:creationId xmlns:a16="http://schemas.microsoft.com/office/drawing/2014/main" id="{41A5B838-4AEA-B744-92F2-06ED92F8EA08}"/>
                  </a:ext>
                </a:extLst>
              </p:cNvPr>
              <p:cNvSpPr>
                <a:spLocks noChangeArrowheads="1"/>
              </p:cNvSpPr>
              <p:nvPr/>
            </p:nvSpPr>
            <p:spPr bwMode="auto">
              <a:xfrm>
                <a:off x="3696" y="3120"/>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39" name="Group 56">
              <a:extLst>
                <a:ext uri="{FF2B5EF4-FFF2-40B4-BE49-F238E27FC236}">
                  <a16:creationId xmlns:a16="http://schemas.microsoft.com/office/drawing/2014/main" id="{553BBF1C-65F1-7245-977D-3FDFD38B3C59}"/>
                </a:ext>
              </a:extLst>
            </p:cNvPr>
            <p:cNvGrpSpPr>
              <a:grpSpLocks/>
            </p:cNvGrpSpPr>
            <p:nvPr/>
          </p:nvGrpSpPr>
          <p:grpSpPr bwMode="auto">
            <a:xfrm>
              <a:off x="5424" y="1920"/>
              <a:ext cx="240" cy="96"/>
              <a:chOff x="2832" y="2784"/>
              <a:chExt cx="1629" cy="624"/>
            </a:xfrm>
          </p:grpSpPr>
          <p:sp>
            <p:nvSpPr>
              <p:cNvPr id="58484" name="AutoShape 57">
                <a:extLst>
                  <a:ext uri="{FF2B5EF4-FFF2-40B4-BE49-F238E27FC236}">
                    <a16:creationId xmlns:a16="http://schemas.microsoft.com/office/drawing/2014/main" id="{A94FEB75-E68A-4F40-9BEF-54068E7C12E0}"/>
                  </a:ext>
                </a:extLst>
              </p:cNvPr>
              <p:cNvSpPr>
                <a:spLocks noChangeArrowheads="1"/>
              </p:cNvSpPr>
              <p:nvPr/>
            </p:nvSpPr>
            <p:spPr bwMode="auto">
              <a:xfrm>
                <a:off x="2832" y="2784"/>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5" name="AutoShape 58">
                <a:extLst>
                  <a:ext uri="{FF2B5EF4-FFF2-40B4-BE49-F238E27FC236}">
                    <a16:creationId xmlns:a16="http://schemas.microsoft.com/office/drawing/2014/main" id="{AE1189C3-4AD9-5445-BAC9-134BD6462562}"/>
                  </a:ext>
                </a:extLst>
              </p:cNvPr>
              <p:cNvSpPr>
                <a:spLocks noChangeArrowheads="1"/>
              </p:cNvSpPr>
              <p:nvPr/>
            </p:nvSpPr>
            <p:spPr bwMode="auto">
              <a:xfrm rot="2580000">
                <a:off x="3401" y="2907"/>
                <a:ext cx="528" cy="384"/>
              </a:xfrm>
              <a:prstGeom prst="parallelogram">
                <a:avLst>
                  <a:gd name="adj" fmla="val 0"/>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6" name="AutoShape 59">
                <a:extLst>
                  <a:ext uri="{FF2B5EF4-FFF2-40B4-BE49-F238E27FC236}">
                    <a16:creationId xmlns:a16="http://schemas.microsoft.com/office/drawing/2014/main" id="{0E861373-82B8-834F-865C-63B64E323F84}"/>
                  </a:ext>
                </a:extLst>
              </p:cNvPr>
              <p:cNvSpPr>
                <a:spLocks noChangeArrowheads="1"/>
              </p:cNvSpPr>
              <p:nvPr/>
            </p:nvSpPr>
            <p:spPr bwMode="auto">
              <a:xfrm>
                <a:off x="3696" y="3120"/>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0" name="Group 60">
              <a:extLst>
                <a:ext uri="{FF2B5EF4-FFF2-40B4-BE49-F238E27FC236}">
                  <a16:creationId xmlns:a16="http://schemas.microsoft.com/office/drawing/2014/main" id="{E5E17673-FFEC-7347-89CF-1D267C8C184A}"/>
                </a:ext>
              </a:extLst>
            </p:cNvPr>
            <p:cNvGrpSpPr>
              <a:grpSpLocks/>
            </p:cNvGrpSpPr>
            <p:nvPr/>
          </p:nvGrpSpPr>
          <p:grpSpPr bwMode="auto">
            <a:xfrm>
              <a:off x="5328" y="2016"/>
              <a:ext cx="240" cy="96"/>
              <a:chOff x="2832" y="2784"/>
              <a:chExt cx="1629" cy="624"/>
            </a:xfrm>
          </p:grpSpPr>
          <p:sp>
            <p:nvSpPr>
              <p:cNvPr id="58481" name="AutoShape 61">
                <a:extLst>
                  <a:ext uri="{FF2B5EF4-FFF2-40B4-BE49-F238E27FC236}">
                    <a16:creationId xmlns:a16="http://schemas.microsoft.com/office/drawing/2014/main" id="{E6E748F4-4237-AF43-BD4F-3F9C5E6D3D76}"/>
                  </a:ext>
                </a:extLst>
              </p:cNvPr>
              <p:cNvSpPr>
                <a:spLocks noChangeArrowheads="1"/>
              </p:cNvSpPr>
              <p:nvPr/>
            </p:nvSpPr>
            <p:spPr bwMode="auto">
              <a:xfrm>
                <a:off x="2832" y="2784"/>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2" name="AutoShape 62">
                <a:extLst>
                  <a:ext uri="{FF2B5EF4-FFF2-40B4-BE49-F238E27FC236}">
                    <a16:creationId xmlns:a16="http://schemas.microsoft.com/office/drawing/2014/main" id="{4FA5D8AB-B9BB-A648-9CBF-BB19AEBA2D86}"/>
                  </a:ext>
                </a:extLst>
              </p:cNvPr>
              <p:cNvSpPr>
                <a:spLocks noChangeArrowheads="1"/>
              </p:cNvSpPr>
              <p:nvPr/>
            </p:nvSpPr>
            <p:spPr bwMode="auto">
              <a:xfrm rot="2580000">
                <a:off x="3401" y="2907"/>
                <a:ext cx="528" cy="384"/>
              </a:xfrm>
              <a:prstGeom prst="parallelogram">
                <a:avLst>
                  <a:gd name="adj" fmla="val 0"/>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3" name="AutoShape 63">
                <a:extLst>
                  <a:ext uri="{FF2B5EF4-FFF2-40B4-BE49-F238E27FC236}">
                    <a16:creationId xmlns:a16="http://schemas.microsoft.com/office/drawing/2014/main" id="{640EA8D9-EEB7-FB4A-9198-65FBF9D1A4FB}"/>
                  </a:ext>
                </a:extLst>
              </p:cNvPr>
              <p:cNvSpPr>
                <a:spLocks noChangeArrowheads="1"/>
              </p:cNvSpPr>
              <p:nvPr/>
            </p:nvSpPr>
            <p:spPr bwMode="auto">
              <a:xfrm>
                <a:off x="3696" y="3120"/>
                <a:ext cx="765" cy="288"/>
              </a:xfrm>
              <a:prstGeom prst="parallelogram">
                <a:avLst>
                  <a:gd name="adj" fmla="val 9756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1" name="Group 64">
              <a:extLst>
                <a:ext uri="{FF2B5EF4-FFF2-40B4-BE49-F238E27FC236}">
                  <a16:creationId xmlns:a16="http://schemas.microsoft.com/office/drawing/2014/main" id="{9A9CC3FB-FB44-B347-BF79-149AB1534467}"/>
                </a:ext>
              </a:extLst>
            </p:cNvPr>
            <p:cNvGrpSpPr>
              <a:grpSpLocks/>
            </p:cNvGrpSpPr>
            <p:nvPr/>
          </p:nvGrpSpPr>
          <p:grpSpPr bwMode="auto">
            <a:xfrm>
              <a:off x="5040" y="2112"/>
              <a:ext cx="192" cy="192"/>
              <a:chOff x="4032" y="2352"/>
              <a:chExt cx="960" cy="1056"/>
            </a:xfrm>
          </p:grpSpPr>
          <p:sp>
            <p:nvSpPr>
              <p:cNvPr id="58478" name="AutoShape 65">
                <a:extLst>
                  <a:ext uri="{FF2B5EF4-FFF2-40B4-BE49-F238E27FC236}">
                    <a16:creationId xmlns:a16="http://schemas.microsoft.com/office/drawing/2014/main" id="{B1F24785-D841-AB45-AE56-4A428FA85830}"/>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9" name="AutoShape 66">
                <a:extLst>
                  <a:ext uri="{FF2B5EF4-FFF2-40B4-BE49-F238E27FC236}">
                    <a16:creationId xmlns:a16="http://schemas.microsoft.com/office/drawing/2014/main" id="{987AED17-A4FD-4340-8D59-0FFA565BDF94}"/>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80" name="AutoShape 67">
                <a:extLst>
                  <a:ext uri="{FF2B5EF4-FFF2-40B4-BE49-F238E27FC236}">
                    <a16:creationId xmlns:a16="http://schemas.microsoft.com/office/drawing/2014/main" id="{FEA8A41C-ACA4-1B4F-A89D-EFEBFC6D988A}"/>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2" name="Group 68">
              <a:extLst>
                <a:ext uri="{FF2B5EF4-FFF2-40B4-BE49-F238E27FC236}">
                  <a16:creationId xmlns:a16="http://schemas.microsoft.com/office/drawing/2014/main" id="{1F9F858F-5754-B940-8753-8B32EBB6CC0B}"/>
                </a:ext>
              </a:extLst>
            </p:cNvPr>
            <p:cNvGrpSpPr>
              <a:grpSpLocks/>
            </p:cNvGrpSpPr>
            <p:nvPr/>
          </p:nvGrpSpPr>
          <p:grpSpPr bwMode="auto">
            <a:xfrm>
              <a:off x="4896" y="2112"/>
              <a:ext cx="192" cy="192"/>
              <a:chOff x="4032" y="2352"/>
              <a:chExt cx="960" cy="1056"/>
            </a:xfrm>
          </p:grpSpPr>
          <p:sp>
            <p:nvSpPr>
              <p:cNvPr id="58475" name="AutoShape 69">
                <a:extLst>
                  <a:ext uri="{FF2B5EF4-FFF2-40B4-BE49-F238E27FC236}">
                    <a16:creationId xmlns:a16="http://schemas.microsoft.com/office/drawing/2014/main" id="{1B20A239-5285-5644-8BE0-CE7D444F5F35}"/>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6" name="AutoShape 70">
                <a:extLst>
                  <a:ext uri="{FF2B5EF4-FFF2-40B4-BE49-F238E27FC236}">
                    <a16:creationId xmlns:a16="http://schemas.microsoft.com/office/drawing/2014/main" id="{5062CEE2-A6CD-7249-A93E-77B0790353DA}"/>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7" name="AutoShape 71">
                <a:extLst>
                  <a:ext uri="{FF2B5EF4-FFF2-40B4-BE49-F238E27FC236}">
                    <a16:creationId xmlns:a16="http://schemas.microsoft.com/office/drawing/2014/main" id="{6864EF18-FB5F-1A40-940F-4AB5626EEFFD}"/>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3" name="Group 72">
              <a:extLst>
                <a:ext uri="{FF2B5EF4-FFF2-40B4-BE49-F238E27FC236}">
                  <a16:creationId xmlns:a16="http://schemas.microsoft.com/office/drawing/2014/main" id="{0574F68A-98B8-A643-B2BE-7F23518AEE8B}"/>
                </a:ext>
              </a:extLst>
            </p:cNvPr>
            <p:cNvGrpSpPr>
              <a:grpSpLocks/>
            </p:cNvGrpSpPr>
            <p:nvPr/>
          </p:nvGrpSpPr>
          <p:grpSpPr bwMode="auto">
            <a:xfrm>
              <a:off x="4752" y="2112"/>
              <a:ext cx="192" cy="192"/>
              <a:chOff x="4032" y="2352"/>
              <a:chExt cx="960" cy="1056"/>
            </a:xfrm>
          </p:grpSpPr>
          <p:sp>
            <p:nvSpPr>
              <p:cNvPr id="58472" name="AutoShape 73">
                <a:extLst>
                  <a:ext uri="{FF2B5EF4-FFF2-40B4-BE49-F238E27FC236}">
                    <a16:creationId xmlns:a16="http://schemas.microsoft.com/office/drawing/2014/main" id="{CFC03525-E05A-5C44-BF74-51F3B84FDFCF}"/>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3" name="AutoShape 74">
                <a:extLst>
                  <a:ext uri="{FF2B5EF4-FFF2-40B4-BE49-F238E27FC236}">
                    <a16:creationId xmlns:a16="http://schemas.microsoft.com/office/drawing/2014/main" id="{5175DB53-DF2F-854F-91C2-84B4D1DDC2DF}"/>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4" name="AutoShape 75">
                <a:extLst>
                  <a:ext uri="{FF2B5EF4-FFF2-40B4-BE49-F238E27FC236}">
                    <a16:creationId xmlns:a16="http://schemas.microsoft.com/office/drawing/2014/main" id="{94F43C1D-237D-F64E-8BFA-AC1A64CAC85D}"/>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4" name="Group 76">
              <a:extLst>
                <a:ext uri="{FF2B5EF4-FFF2-40B4-BE49-F238E27FC236}">
                  <a16:creationId xmlns:a16="http://schemas.microsoft.com/office/drawing/2014/main" id="{A8D187C8-4E94-AA44-905E-96C6C1630E26}"/>
                </a:ext>
              </a:extLst>
            </p:cNvPr>
            <p:cNvGrpSpPr>
              <a:grpSpLocks/>
            </p:cNvGrpSpPr>
            <p:nvPr/>
          </p:nvGrpSpPr>
          <p:grpSpPr bwMode="auto">
            <a:xfrm>
              <a:off x="4608" y="2112"/>
              <a:ext cx="192" cy="192"/>
              <a:chOff x="4032" y="2352"/>
              <a:chExt cx="960" cy="1056"/>
            </a:xfrm>
          </p:grpSpPr>
          <p:sp>
            <p:nvSpPr>
              <p:cNvPr id="58469" name="AutoShape 77">
                <a:extLst>
                  <a:ext uri="{FF2B5EF4-FFF2-40B4-BE49-F238E27FC236}">
                    <a16:creationId xmlns:a16="http://schemas.microsoft.com/office/drawing/2014/main" id="{6C0AABFD-5235-014E-A413-E46962F7F5AB}"/>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0" name="AutoShape 78">
                <a:extLst>
                  <a:ext uri="{FF2B5EF4-FFF2-40B4-BE49-F238E27FC236}">
                    <a16:creationId xmlns:a16="http://schemas.microsoft.com/office/drawing/2014/main" id="{3B76AD66-893F-384B-A771-5D4538FF10EB}"/>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71" name="AutoShape 79">
                <a:extLst>
                  <a:ext uri="{FF2B5EF4-FFF2-40B4-BE49-F238E27FC236}">
                    <a16:creationId xmlns:a16="http://schemas.microsoft.com/office/drawing/2014/main" id="{AFFBA345-D65A-074B-9161-B2C1527ED8EC}"/>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5" name="Group 80">
              <a:extLst>
                <a:ext uri="{FF2B5EF4-FFF2-40B4-BE49-F238E27FC236}">
                  <a16:creationId xmlns:a16="http://schemas.microsoft.com/office/drawing/2014/main" id="{E83A4108-F81B-7044-B784-5B1CDCED6BBC}"/>
                </a:ext>
              </a:extLst>
            </p:cNvPr>
            <p:cNvGrpSpPr>
              <a:grpSpLocks/>
            </p:cNvGrpSpPr>
            <p:nvPr/>
          </p:nvGrpSpPr>
          <p:grpSpPr bwMode="auto">
            <a:xfrm>
              <a:off x="4464" y="2112"/>
              <a:ext cx="192" cy="192"/>
              <a:chOff x="4032" y="2352"/>
              <a:chExt cx="960" cy="1056"/>
            </a:xfrm>
          </p:grpSpPr>
          <p:sp>
            <p:nvSpPr>
              <p:cNvPr id="58466" name="AutoShape 81">
                <a:extLst>
                  <a:ext uri="{FF2B5EF4-FFF2-40B4-BE49-F238E27FC236}">
                    <a16:creationId xmlns:a16="http://schemas.microsoft.com/office/drawing/2014/main" id="{0BE30460-7C02-3040-AA0C-CDE8985342B2}"/>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67" name="AutoShape 82">
                <a:extLst>
                  <a:ext uri="{FF2B5EF4-FFF2-40B4-BE49-F238E27FC236}">
                    <a16:creationId xmlns:a16="http://schemas.microsoft.com/office/drawing/2014/main" id="{036B1C36-C1EB-9546-80DC-BD1F460BEBF4}"/>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68" name="AutoShape 83">
                <a:extLst>
                  <a:ext uri="{FF2B5EF4-FFF2-40B4-BE49-F238E27FC236}">
                    <a16:creationId xmlns:a16="http://schemas.microsoft.com/office/drawing/2014/main" id="{5B41088F-CC99-264A-AF0C-AAE216AEA98E}"/>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6" name="Group 84">
              <a:extLst>
                <a:ext uri="{FF2B5EF4-FFF2-40B4-BE49-F238E27FC236}">
                  <a16:creationId xmlns:a16="http://schemas.microsoft.com/office/drawing/2014/main" id="{4AE04696-F275-C446-ABDF-056A4CC9000D}"/>
                </a:ext>
              </a:extLst>
            </p:cNvPr>
            <p:cNvGrpSpPr>
              <a:grpSpLocks/>
            </p:cNvGrpSpPr>
            <p:nvPr/>
          </p:nvGrpSpPr>
          <p:grpSpPr bwMode="auto">
            <a:xfrm>
              <a:off x="4320" y="2112"/>
              <a:ext cx="192" cy="192"/>
              <a:chOff x="4032" y="2352"/>
              <a:chExt cx="960" cy="1056"/>
            </a:xfrm>
          </p:grpSpPr>
          <p:sp>
            <p:nvSpPr>
              <p:cNvPr id="58463" name="AutoShape 85">
                <a:extLst>
                  <a:ext uri="{FF2B5EF4-FFF2-40B4-BE49-F238E27FC236}">
                    <a16:creationId xmlns:a16="http://schemas.microsoft.com/office/drawing/2014/main" id="{AE5B470C-5445-4441-995D-144BCFDCD8A5}"/>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64" name="AutoShape 86">
                <a:extLst>
                  <a:ext uri="{FF2B5EF4-FFF2-40B4-BE49-F238E27FC236}">
                    <a16:creationId xmlns:a16="http://schemas.microsoft.com/office/drawing/2014/main" id="{C375A464-540A-3D4B-860E-5C582081A6D6}"/>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65" name="AutoShape 87">
                <a:extLst>
                  <a:ext uri="{FF2B5EF4-FFF2-40B4-BE49-F238E27FC236}">
                    <a16:creationId xmlns:a16="http://schemas.microsoft.com/office/drawing/2014/main" id="{956BF1E2-9B83-D943-9A2D-6F2D90DB5CA3}"/>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7" name="Group 88">
              <a:extLst>
                <a:ext uri="{FF2B5EF4-FFF2-40B4-BE49-F238E27FC236}">
                  <a16:creationId xmlns:a16="http://schemas.microsoft.com/office/drawing/2014/main" id="{61C513EF-3562-E047-83D8-816E4B6CF560}"/>
                </a:ext>
              </a:extLst>
            </p:cNvPr>
            <p:cNvGrpSpPr>
              <a:grpSpLocks/>
            </p:cNvGrpSpPr>
            <p:nvPr/>
          </p:nvGrpSpPr>
          <p:grpSpPr bwMode="auto">
            <a:xfrm>
              <a:off x="4176" y="2112"/>
              <a:ext cx="192" cy="192"/>
              <a:chOff x="4032" y="2352"/>
              <a:chExt cx="960" cy="1056"/>
            </a:xfrm>
          </p:grpSpPr>
          <p:sp>
            <p:nvSpPr>
              <p:cNvPr id="58460" name="AutoShape 89">
                <a:extLst>
                  <a:ext uri="{FF2B5EF4-FFF2-40B4-BE49-F238E27FC236}">
                    <a16:creationId xmlns:a16="http://schemas.microsoft.com/office/drawing/2014/main" id="{1FDD057E-42D7-4048-AD2D-F01384D278C5}"/>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61" name="AutoShape 90">
                <a:extLst>
                  <a:ext uri="{FF2B5EF4-FFF2-40B4-BE49-F238E27FC236}">
                    <a16:creationId xmlns:a16="http://schemas.microsoft.com/office/drawing/2014/main" id="{52F81FCB-83C6-FA46-B332-2E3FDB6A0D5A}"/>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62" name="AutoShape 91">
                <a:extLst>
                  <a:ext uri="{FF2B5EF4-FFF2-40B4-BE49-F238E27FC236}">
                    <a16:creationId xmlns:a16="http://schemas.microsoft.com/office/drawing/2014/main" id="{2E6DC4AC-8846-0441-B2B6-A420E5399357}"/>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8" name="Group 92">
              <a:extLst>
                <a:ext uri="{FF2B5EF4-FFF2-40B4-BE49-F238E27FC236}">
                  <a16:creationId xmlns:a16="http://schemas.microsoft.com/office/drawing/2014/main" id="{7EC0AA7E-8AEA-6F4A-B8D5-75D57AF61983}"/>
                </a:ext>
              </a:extLst>
            </p:cNvPr>
            <p:cNvGrpSpPr>
              <a:grpSpLocks/>
            </p:cNvGrpSpPr>
            <p:nvPr/>
          </p:nvGrpSpPr>
          <p:grpSpPr bwMode="auto">
            <a:xfrm>
              <a:off x="4032" y="2112"/>
              <a:ext cx="192" cy="192"/>
              <a:chOff x="4032" y="2352"/>
              <a:chExt cx="960" cy="1056"/>
            </a:xfrm>
          </p:grpSpPr>
          <p:sp>
            <p:nvSpPr>
              <p:cNvPr id="58457" name="AutoShape 93">
                <a:extLst>
                  <a:ext uri="{FF2B5EF4-FFF2-40B4-BE49-F238E27FC236}">
                    <a16:creationId xmlns:a16="http://schemas.microsoft.com/office/drawing/2014/main" id="{943A1033-EC11-2C4B-A0D8-02B7047A8390}"/>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58" name="AutoShape 94">
                <a:extLst>
                  <a:ext uri="{FF2B5EF4-FFF2-40B4-BE49-F238E27FC236}">
                    <a16:creationId xmlns:a16="http://schemas.microsoft.com/office/drawing/2014/main" id="{4AFBAB7D-9E17-6E46-A8DE-97657216DFCF}"/>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59" name="AutoShape 95">
                <a:extLst>
                  <a:ext uri="{FF2B5EF4-FFF2-40B4-BE49-F238E27FC236}">
                    <a16:creationId xmlns:a16="http://schemas.microsoft.com/office/drawing/2014/main" id="{B74CDB3C-0DA9-7742-AEDC-4EE4C70AC257}"/>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49" name="Group 96">
              <a:extLst>
                <a:ext uri="{FF2B5EF4-FFF2-40B4-BE49-F238E27FC236}">
                  <a16:creationId xmlns:a16="http://schemas.microsoft.com/office/drawing/2014/main" id="{01777F09-1317-4C43-9AEE-ADCD21F69508}"/>
                </a:ext>
              </a:extLst>
            </p:cNvPr>
            <p:cNvGrpSpPr>
              <a:grpSpLocks/>
            </p:cNvGrpSpPr>
            <p:nvPr/>
          </p:nvGrpSpPr>
          <p:grpSpPr bwMode="auto">
            <a:xfrm>
              <a:off x="3888" y="2112"/>
              <a:ext cx="192" cy="192"/>
              <a:chOff x="4032" y="2352"/>
              <a:chExt cx="960" cy="1056"/>
            </a:xfrm>
          </p:grpSpPr>
          <p:sp>
            <p:nvSpPr>
              <p:cNvPr id="58454" name="AutoShape 97">
                <a:extLst>
                  <a:ext uri="{FF2B5EF4-FFF2-40B4-BE49-F238E27FC236}">
                    <a16:creationId xmlns:a16="http://schemas.microsoft.com/office/drawing/2014/main" id="{CD4F8055-3DE3-F14D-B353-007C443A193D}"/>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55" name="AutoShape 98">
                <a:extLst>
                  <a:ext uri="{FF2B5EF4-FFF2-40B4-BE49-F238E27FC236}">
                    <a16:creationId xmlns:a16="http://schemas.microsoft.com/office/drawing/2014/main" id="{684D0FFA-CD08-3745-80D8-189CE4812A3E}"/>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56" name="AutoShape 99">
                <a:extLst>
                  <a:ext uri="{FF2B5EF4-FFF2-40B4-BE49-F238E27FC236}">
                    <a16:creationId xmlns:a16="http://schemas.microsoft.com/office/drawing/2014/main" id="{73A0FF5B-53FA-124E-A55D-13231DC865A3}"/>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nvGrpSpPr>
            <p:cNvPr id="58450" name="Group 100">
              <a:extLst>
                <a:ext uri="{FF2B5EF4-FFF2-40B4-BE49-F238E27FC236}">
                  <a16:creationId xmlns:a16="http://schemas.microsoft.com/office/drawing/2014/main" id="{A31450A5-59BC-1848-97BB-50D532DF0A73}"/>
                </a:ext>
              </a:extLst>
            </p:cNvPr>
            <p:cNvGrpSpPr>
              <a:grpSpLocks/>
            </p:cNvGrpSpPr>
            <p:nvPr/>
          </p:nvGrpSpPr>
          <p:grpSpPr bwMode="auto">
            <a:xfrm>
              <a:off x="3744" y="2112"/>
              <a:ext cx="192" cy="192"/>
              <a:chOff x="4032" y="2352"/>
              <a:chExt cx="960" cy="1056"/>
            </a:xfrm>
          </p:grpSpPr>
          <p:sp>
            <p:nvSpPr>
              <p:cNvPr id="58451" name="AutoShape 101">
                <a:extLst>
                  <a:ext uri="{FF2B5EF4-FFF2-40B4-BE49-F238E27FC236}">
                    <a16:creationId xmlns:a16="http://schemas.microsoft.com/office/drawing/2014/main" id="{F5FF1F00-5EE1-644E-A5E6-255F285ABE97}"/>
                  </a:ext>
                </a:extLst>
              </p:cNvPr>
              <p:cNvSpPr>
                <a:spLocks noChangeArrowheads="1"/>
              </p:cNvSpPr>
              <p:nvPr/>
            </p:nvSpPr>
            <p:spPr bwMode="auto">
              <a:xfrm>
                <a:off x="4368" y="235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52" name="AutoShape 102">
                <a:extLst>
                  <a:ext uri="{FF2B5EF4-FFF2-40B4-BE49-F238E27FC236}">
                    <a16:creationId xmlns:a16="http://schemas.microsoft.com/office/drawing/2014/main" id="{AA9E5F02-BD02-2240-899A-5B4A1330D6A7}"/>
                  </a:ext>
                </a:extLst>
              </p:cNvPr>
              <p:cNvSpPr>
                <a:spLocks noChangeArrowheads="1"/>
              </p:cNvSpPr>
              <p:nvPr/>
            </p:nvSpPr>
            <p:spPr bwMode="auto">
              <a:xfrm>
                <a:off x="4272" y="2688"/>
                <a:ext cx="480" cy="384"/>
              </a:xfrm>
              <a:prstGeom prst="parallelogram">
                <a:avLst>
                  <a:gd name="adj" fmla="val 23038"/>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453" name="AutoShape 103">
                <a:extLst>
                  <a:ext uri="{FF2B5EF4-FFF2-40B4-BE49-F238E27FC236}">
                    <a16:creationId xmlns:a16="http://schemas.microsoft.com/office/drawing/2014/main" id="{BE5698F7-368F-D447-ACE1-EF399776778F}"/>
                  </a:ext>
                </a:extLst>
              </p:cNvPr>
              <p:cNvSpPr>
                <a:spLocks noChangeArrowheads="1"/>
              </p:cNvSpPr>
              <p:nvPr/>
            </p:nvSpPr>
            <p:spPr bwMode="auto">
              <a:xfrm>
                <a:off x="4032" y="3072"/>
                <a:ext cx="624" cy="336"/>
              </a:xfrm>
              <a:prstGeom prst="parallelogram">
                <a:avLst>
                  <a:gd name="adj" fmla="val 72583"/>
                </a:avLst>
              </a:prstGeom>
              <a:solidFill>
                <a:srgbClr val="FFFF00"/>
              </a:solidFill>
              <a:ln w="317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grpSp>
      <p:grpSp>
        <p:nvGrpSpPr>
          <p:cNvPr id="58372" name="Group 104">
            <a:extLst>
              <a:ext uri="{FF2B5EF4-FFF2-40B4-BE49-F238E27FC236}">
                <a16:creationId xmlns:a16="http://schemas.microsoft.com/office/drawing/2014/main" id="{5DE65D39-7BFF-EC4D-B370-E6586F0173D2}"/>
              </a:ext>
            </a:extLst>
          </p:cNvPr>
          <p:cNvGrpSpPr>
            <a:grpSpLocks/>
          </p:cNvGrpSpPr>
          <p:nvPr/>
        </p:nvGrpSpPr>
        <p:grpSpPr bwMode="auto">
          <a:xfrm>
            <a:off x="5181600" y="1905000"/>
            <a:ext cx="2133600" cy="762000"/>
            <a:chOff x="3360" y="1152"/>
            <a:chExt cx="1680" cy="672"/>
          </a:xfrm>
        </p:grpSpPr>
        <p:sp>
          <p:nvSpPr>
            <p:cNvPr id="58412" name="Line 105">
              <a:extLst>
                <a:ext uri="{FF2B5EF4-FFF2-40B4-BE49-F238E27FC236}">
                  <a16:creationId xmlns:a16="http://schemas.microsoft.com/office/drawing/2014/main" id="{5775766E-E1F0-F645-A69B-9E24DCCCED53}"/>
                </a:ext>
              </a:extLst>
            </p:cNvPr>
            <p:cNvSpPr>
              <a:spLocks noChangeShapeType="1"/>
            </p:cNvSpPr>
            <p:nvPr/>
          </p:nvSpPr>
          <p:spPr bwMode="auto">
            <a:xfrm flipV="1">
              <a:off x="3360" y="1152"/>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3" name="Line 106">
              <a:extLst>
                <a:ext uri="{FF2B5EF4-FFF2-40B4-BE49-F238E27FC236}">
                  <a16:creationId xmlns:a16="http://schemas.microsoft.com/office/drawing/2014/main" id="{1005BF53-CBCE-7C43-A772-847F07F8D4DE}"/>
                </a:ext>
              </a:extLst>
            </p:cNvPr>
            <p:cNvSpPr>
              <a:spLocks noChangeShapeType="1"/>
            </p:cNvSpPr>
            <p:nvPr/>
          </p:nvSpPr>
          <p:spPr bwMode="auto">
            <a:xfrm>
              <a:off x="3360" y="1824"/>
              <a:ext cx="168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414" name="Line 107">
              <a:extLst>
                <a:ext uri="{FF2B5EF4-FFF2-40B4-BE49-F238E27FC236}">
                  <a16:creationId xmlns:a16="http://schemas.microsoft.com/office/drawing/2014/main" id="{FED56DA0-1D5D-2C4E-97DC-414AFE1D85AA}"/>
                </a:ext>
              </a:extLst>
            </p:cNvPr>
            <p:cNvSpPr>
              <a:spLocks noChangeShapeType="1"/>
            </p:cNvSpPr>
            <p:nvPr/>
          </p:nvSpPr>
          <p:spPr bwMode="auto">
            <a:xfrm>
              <a:off x="3360" y="1488"/>
              <a:ext cx="24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5" name="Line 108">
              <a:extLst>
                <a:ext uri="{FF2B5EF4-FFF2-40B4-BE49-F238E27FC236}">
                  <a16:creationId xmlns:a16="http://schemas.microsoft.com/office/drawing/2014/main" id="{07D1272B-8859-3C44-AACC-775FD9CFE349}"/>
                </a:ext>
              </a:extLst>
            </p:cNvPr>
            <p:cNvSpPr>
              <a:spLocks noChangeShapeType="1"/>
            </p:cNvSpPr>
            <p:nvPr/>
          </p:nvSpPr>
          <p:spPr bwMode="auto">
            <a:xfrm flipV="1">
              <a:off x="3600"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6" name="Line 109">
              <a:extLst>
                <a:ext uri="{FF2B5EF4-FFF2-40B4-BE49-F238E27FC236}">
                  <a16:creationId xmlns:a16="http://schemas.microsoft.com/office/drawing/2014/main" id="{56647D66-9777-5C4F-8B88-BEE8371AE900}"/>
                </a:ext>
              </a:extLst>
            </p:cNvPr>
            <p:cNvSpPr>
              <a:spLocks noChangeShapeType="1"/>
            </p:cNvSpPr>
            <p:nvPr/>
          </p:nvSpPr>
          <p:spPr bwMode="auto">
            <a:xfrm>
              <a:off x="3600" y="1344"/>
              <a:ext cx="43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7" name="Line 110">
              <a:extLst>
                <a:ext uri="{FF2B5EF4-FFF2-40B4-BE49-F238E27FC236}">
                  <a16:creationId xmlns:a16="http://schemas.microsoft.com/office/drawing/2014/main" id="{2316E182-AE85-AA43-86E1-C62CC9323AF9}"/>
                </a:ext>
              </a:extLst>
            </p:cNvPr>
            <p:cNvSpPr>
              <a:spLocks noChangeShapeType="1"/>
            </p:cNvSpPr>
            <p:nvPr/>
          </p:nvSpPr>
          <p:spPr bwMode="auto">
            <a:xfrm>
              <a:off x="4032"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8" name="Line 111">
              <a:extLst>
                <a:ext uri="{FF2B5EF4-FFF2-40B4-BE49-F238E27FC236}">
                  <a16:creationId xmlns:a16="http://schemas.microsoft.com/office/drawing/2014/main" id="{E591AA0A-2ABB-FF46-AD87-C56DE6D72705}"/>
                </a:ext>
              </a:extLst>
            </p:cNvPr>
            <p:cNvSpPr>
              <a:spLocks noChangeShapeType="1"/>
            </p:cNvSpPr>
            <p:nvPr/>
          </p:nvSpPr>
          <p:spPr bwMode="auto">
            <a:xfrm>
              <a:off x="4032" y="1488"/>
              <a:ext cx="528"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9" name="Line 112">
              <a:extLst>
                <a:ext uri="{FF2B5EF4-FFF2-40B4-BE49-F238E27FC236}">
                  <a16:creationId xmlns:a16="http://schemas.microsoft.com/office/drawing/2014/main" id="{7D588F94-BF32-484A-87F1-70ABD0D09ADF}"/>
                </a:ext>
              </a:extLst>
            </p:cNvPr>
            <p:cNvSpPr>
              <a:spLocks noChangeShapeType="1"/>
            </p:cNvSpPr>
            <p:nvPr/>
          </p:nvSpPr>
          <p:spPr bwMode="auto">
            <a:xfrm>
              <a:off x="4560"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0" name="Line 113">
              <a:extLst>
                <a:ext uri="{FF2B5EF4-FFF2-40B4-BE49-F238E27FC236}">
                  <a16:creationId xmlns:a16="http://schemas.microsoft.com/office/drawing/2014/main" id="{E9669A5C-7849-3C4A-B34B-CD832AA13377}"/>
                </a:ext>
              </a:extLst>
            </p:cNvPr>
            <p:cNvSpPr>
              <a:spLocks noChangeShapeType="1"/>
            </p:cNvSpPr>
            <p:nvPr/>
          </p:nvSpPr>
          <p:spPr bwMode="auto">
            <a:xfrm>
              <a:off x="4560" y="1344"/>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1" name="Line 114">
              <a:extLst>
                <a:ext uri="{FF2B5EF4-FFF2-40B4-BE49-F238E27FC236}">
                  <a16:creationId xmlns:a16="http://schemas.microsoft.com/office/drawing/2014/main" id="{5D3D3DC9-7B38-CA44-A9DC-1825D104F5AE}"/>
                </a:ext>
              </a:extLst>
            </p:cNvPr>
            <p:cNvSpPr>
              <a:spLocks noChangeShapeType="1"/>
            </p:cNvSpPr>
            <p:nvPr/>
          </p:nvSpPr>
          <p:spPr bwMode="auto">
            <a:xfrm>
              <a:off x="4752" y="134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2" name="Line 115">
              <a:extLst>
                <a:ext uri="{FF2B5EF4-FFF2-40B4-BE49-F238E27FC236}">
                  <a16:creationId xmlns:a16="http://schemas.microsoft.com/office/drawing/2014/main" id="{FDE51BBC-735F-764B-9B6F-FCD1DD874DA1}"/>
                </a:ext>
              </a:extLst>
            </p:cNvPr>
            <p:cNvSpPr>
              <a:spLocks noChangeShapeType="1"/>
            </p:cNvSpPr>
            <p:nvPr/>
          </p:nvSpPr>
          <p:spPr bwMode="auto">
            <a:xfrm>
              <a:off x="4752" y="1488"/>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3" name="Line 116">
              <a:extLst>
                <a:ext uri="{FF2B5EF4-FFF2-40B4-BE49-F238E27FC236}">
                  <a16:creationId xmlns:a16="http://schemas.microsoft.com/office/drawing/2014/main" id="{6D86C14A-8E3E-BC44-9E14-9F92BA49E480}"/>
                </a:ext>
              </a:extLst>
            </p:cNvPr>
            <p:cNvSpPr>
              <a:spLocks noChangeShapeType="1"/>
            </p:cNvSpPr>
            <p:nvPr/>
          </p:nvSpPr>
          <p:spPr bwMode="auto">
            <a:xfrm>
              <a:off x="3360" y="1728"/>
              <a:ext cx="43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4" name="Line 117">
              <a:extLst>
                <a:ext uri="{FF2B5EF4-FFF2-40B4-BE49-F238E27FC236}">
                  <a16:creationId xmlns:a16="http://schemas.microsoft.com/office/drawing/2014/main" id="{B55E55DC-A1B0-6446-8BCF-97555D6485CA}"/>
                </a:ext>
              </a:extLst>
            </p:cNvPr>
            <p:cNvSpPr>
              <a:spLocks noChangeShapeType="1"/>
            </p:cNvSpPr>
            <p:nvPr/>
          </p:nvSpPr>
          <p:spPr bwMode="auto">
            <a:xfrm>
              <a:off x="3792" y="158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5" name="Line 118">
              <a:extLst>
                <a:ext uri="{FF2B5EF4-FFF2-40B4-BE49-F238E27FC236}">
                  <a16:creationId xmlns:a16="http://schemas.microsoft.com/office/drawing/2014/main" id="{6CAB2B3B-37DC-734E-A1EF-219DE95F9F96}"/>
                </a:ext>
              </a:extLst>
            </p:cNvPr>
            <p:cNvSpPr>
              <a:spLocks noChangeShapeType="1"/>
            </p:cNvSpPr>
            <p:nvPr/>
          </p:nvSpPr>
          <p:spPr bwMode="auto">
            <a:xfrm>
              <a:off x="3792" y="1584"/>
              <a:ext cx="57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6" name="Line 119">
              <a:extLst>
                <a:ext uri="{FF2B5EF4-FFF2-40B4-BE49-F238E27FC236}">
                  <a16:creationId xmlns:a16="http://schemas.microsoft.com/office/drawing/2014/main" id="{EB5DBB1E-15CA-3A4A-97C4-2A08DFA3B18B}"/>
                </a:ext>
              </a:extLst>
            </p:cNvPr>
            <p:cNvSpPr>
              <a:spLocks noChangeShapeType="1"/>
            </p:cNvSpPr>
            <p:nvPr/>
          </p:nvSpPr>
          <p:spPr bwMode="auto">
            <a:xfrm>
              <a:off x="4368" y="1584"/>
              <a:ext cx="0" cy="144"/>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27" name="Line 120">
              <a:extLst>
                <a:ext uri="{FF2B5EF4-FFF2-40B4-BE49-F238E27FC236}">
                  <a16:creationId xmlns:a16="http://schemas.microsoft.com/office/drawing/2014/main" id="{7BD36D19-5A8A-4142-8BB4-1AE3033637E3}"/>
                </a:ext>
              </a:extLst>
            </p:cNvPr>
            <p:cNvSpPr>
              <a:spLocks noChangeShapeType="1"/>
            </p:cNvSpPr>
            <p:nvPr/>
          </p:nvSpPr>
          <p:spPr bwMode="auto">
            <a:xfrm>
              <a:off x="4368" y="1728"/>
              <a:ext cx="57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8373" name="Group 121">
            <a:extLst>
              <a:ext uri="{FF2B5EF4-FFF2-40B4-BE49-F238E27FC236}">
                <a16:creationId xmlns:a16="http://schemas.microsoft.com/office/drawing/2014/main" id="{A082EBBC-B68D-FC4D-80DA-428563787035}"/>
              </a:ext>
            </a:extLst>
          </p:cNvPr>
          <p:cNvGrpSpPr>
            <a:grpSpLocks/>
          </p:cNvGrpSpPr>
          <p:nvPr/>
        </p:nvGrpSpPr>
        <p:grpSpPr bwMode="auto">
          <a:xfrm>
            <a:off x="5105400" y="4114800"/>
            <a:ext cx="2209800" cy="838200"/>
            <a:chOff x="2928" y="4272"/>
            <a:chExt cx="1920" cy="816"/>
          </a:xfrm>
        </p:grpSpPr>
        <p:sp>
          <p:nvSpPr>
            <p:cNvPr id="58383" name="Rectangle 122">
              <a:extLst>
                <a:ext uri="{FF2B5EF4-FFF2-40B4-BE49-F238E27FC236}">
                  <a16:creationId xmlns:a16="http://schemas.microsoft.com/office/drawing/2014/main" id="{3364ED5B-35EA-A641-BFCC-CCBA5D008937}"/>
                </a:ext>
              </a:extLst>
            </p:cNvPr>
            <p:cNvSpPr>
              <a:spLocks noChangeArrowheads="1"/>
            </p:cNvSpPr>
            <p:nvPr/>
          </p:nvSpPr>
          <p:spPr bwMode="auto">
            <a:xfrm>
              <a:off x="2928" y="4272"/>
              <a:ext cx="1920" cy="816"/>
            </a:xfrm>
            <a:prstGeom prst="rect">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nvGrpSpPr>
            <p:cNvPr id="58384" name="Group 123">
              <a:extLst>
                <a:ext uri="{FF2B5EF4-FFF2-40B4-BE49-F238E27FC236}">
                  <a16:creationId xmlns:a16="http://schemas.microsoft.com/office/drawing/2014/main" id="{2BBEFB9C-3934-D549-9689-D6ECFAD6113F}"/>
                </a:ext>
              </a:extLst>
            </p:cNvPr>
            <p:cNvGrpSpPr>
              <a:grpSpLocks/>
            </p:cNvGrpSpPr>
            <p:nvPr/>
          </p:nvGrpSpPr>
          <p:grpSpPr bwMode="auto">
            <a:xfrm>
              <a:off x="3072" y="4416"/>
              <a:ext cx="768" cy="528"/>
              <a:chOff x="3120" y="4416"/>
              <a:chExt cx="1344" cy="672"/>
            </a:xfrm>
          </p:grpSpPr>
          <p:sp>
            <p:nvSpPr>
              <p:cNvPr id="58397" name="Rectangle 124">
                <a:extLst>
                  <a:ext uri="{FF2B5EF4-FFF2-40B4-BE49-F238E27FC236}">
                    <a16:creationId xmlns:a16="http://schemas.microsoft.com/office/drawing/2014/main" id="{71A0C7D0-0F12-8C49-BA02-8B61259C9C0B}"/>
                  </a:ext>
                </a:extLst>
              </p:cNvPr>
              <p:cNvSpPr>
                <a:spLocks noChangeArrowheads="1"/>
              </p:cNvSpPr>
              <p:nvPr/>
            </p:nvSpPr>
            <p:spPr bwMode="auto">
              <a:xfrm>
                <a:off x="3120" y="4416"/>
                <a:ext cx="1344" cy="672"/>
              </a:xfrm>
              <a:prstGeom prst="rect">
                <a:avLst/>
              </a:prstGeom>
              <a:solidFill>
                <a:srgbClr val="FFFF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8" name="Line 125">
                <a:extLst>
                  <a:ext uri="{FF2B5EF4-FFF2-40B4-BE49-F238E27FC236}">
                    <a16:creationId xmlns:a16="http://schemas.microsoft.com/office/drawing/2014/main" id="{96AA8AA6-823E-C547-B2A4-98B24DC52C33}"/>
                  </a:ext>
                </a:extLst>
              </p:cNvPr>
              <p:cNvSpPr>
                <a:spLocks noChangeShapeType="1"/>
              </p:cNvSpPr>
              <p:nvPr/>
            </p:nvSpPr>
            <p:spPr bwMode="auto">
              <a:xfrm>
                <a:off x="3168" y="4567"/>
                <a:ext cx="19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399" name="Line 126">
                <a:extLst>
                  <a:ext uri="{FF2B5EF4-FFF2-40B4-BE49-F238E27FC236}">
                    <a16:creationId xmlns:a16="http://schemas.microsoft.com/office/drawing/2014/main" id="{3B5D0709-FC07-B340-8DF7-64E03B4741DA}"/>
                  </a:ext>
                </a:extLst>
              </p:cNvPr>
              <p:cNvSpPr>
                <a:spLocks noChangeShapeType="1"/>
              </p:cNvSpPr>
              <p:nvPr/>
            </p:nvSpPr>
            <p:spPr bwMode="auto">
              <a:xfrm flipV="1">
                <a:off x="3360" y="4464"/>
                <a:ext cx="0" cy="103"/>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0" name="Line 127">
                <a:extLst>
                  <a:ext uri="{FF2B5EF4-FFF2-40B4-BE49-F238E27FC236}">
                    <a16:creationId xmlns:a16="http://schemas.microsoft.com/office/drawing/2014/main" id="{7873F11A-5428-274E-A76C-25B48D04EFC9}"/>
                  </a:ext>
                </a:extLst>
              </p:cNvPr>
              <p:cNvSpPr>
                <a:spLocks noChangeShapeType="1"/>
              </p:cNvSpPr>
              <p:nvPr/>
            </p:nvSpPr>
            <p:spPr bwMode="auto">
              <a:xfrm>
                <a:off x="3360" y="4464"/>
                <a:ext cx="34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1" name="Line 128">
                <a:extLst>
                  <a:ext uri="{FF2B5EF4-FFF2-40B4-BE49-F238E27FC236}">
                    <a16:creationId xmlns:a16="http://schemas.microsoft.com/office/drawing/2014/main" id="{69E55C65-7AB0-244A-9BE9-4DF2BD06D26F}"/>
                  </a:ext>
                </a:extLst>
              </p:cNvPr>
              <p:cNvSpPr>
                <a:spLocks noChangeShapeType="1"/>
              </p:cNvSpPr>
              <p:nvPr/>
            </p:nvSpPr>
            <p:spPr bwMode="auto">
              <a:xfrm>
                <a:off x="3706" y="4464"/>
                <a:ext cx="0" cy="103"/>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2" name="Line 129">
                <a:extLst>
                  <a:ext uri="{FF2B5EF4-FFF2-40B4-BE49-F238E27FC236}">
                    <a16:creationId xmlns:a16="http://schemas.microsoft.com/office/drawing/2014/main" id="{B6AFAB69-79C1-324E-A281-1A84209AF3FA}"/>
                  </a:ext>
                </a:extLst>
              </p:cNvPr>
              <p:cNvSpPr>
                <a:spLocks noChangeShapeType="1"/>
              </p:cNvSpPr>
              <p:nvPr/>
            </p:nvSpPr>
            <p:spPr bwMode="auto">
              <a:xfrm>
                <a:off x="3706" y="4567"/>
                <a:ext cx="422"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3" name="Line 130">
                <a:extLst>
                  <a:ext uri="{FF2B5EF4-FFF2-40B4-BE49-F238E27FC236}">
                    <a16:creationId xmlns:a16="http://schemas.microsoft.com/office/drawing/2014/main" id="{D6C63214-2DB5-F24D-8498-723443D8082A}"/>
                  </a:ext>
                </a:extLst>
              </p:cNvPr>
              <p:cNvSpPr>
                <a:spLocks noChangeShapeType="1"/>
              </p:cNvSpPr>
              <p:nvPr/>
            </p:nvSpPr>
            <p:spPr bwMode="auto">
              <a:xfrm>
                <a:off x="4128" y="4464"/>
                <a:ext cx="0" cy="103"/>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4" name="Line 131">
                <a:extLst>
                  <a:ext uri="{FF2B5EF4-FFF2-40B4-BE49-F238E27FC236}">
                    <a16:creationId xmlns:a16="http://schemas.microsoft.com/office/drawing/2014/main" id="{B300EF84-DF46-5D4F-AE6C-F81DE551919D}"/>
                  </a:ext>
                </a:extLst>
              </p:cNvPr>
              <p:cNvSpPr>
                <a:spLocks noChangeShapeType="1"/>
              </p:cNvSpPr>
              <p:nvPr/>
            </p:nvSpPr>
            <p:spPr bwMode="auto">
              <a:xfrm>
                <a:off x="4128" y="4464"/>
                <a:ext cx="154"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5" name="Line 132">
                <a:extLst>
                  <a:ext uri="{FF2B5EF4-FFF2-40B4-BE49-F238E27FC236}">
                    <a16:creationId xmlns:a16="http://schemas.microsoft.com/office/drawing/2014/main" id="{51085564-FA42-8D40-94C4-1C905E89F3E1}"/>
                  </a:ext>
                </a:extLst>
              </p:cNvPr>
              <p:cNvSpPr>
                <a:spLocks noChangeShapeType="1"/>
              </p:cNvSpPr>
              <p:nvPr/>
            </p:nvSpPr>
            <p:spPr bwMode="auto">
              <a:xfrm>
                <a:off x="4282" y="4464"/>
                <a:ext cx="0" cy="103"/>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6" name="Line 133">
                <a:extLst>
                  <a:ext uri="{FF2B5EF4-FFF2-40B4-BE49-F238E27FC236}">
                    <a16:creationId xmlns:a16="http://schemas.microsoft.com/office/drawing/2014/main" id="{6F92F45F-EE4B-B84A-BD80-B08A42EC6659}"/>
                  </a:ext>
                </a:extLst>
              </p:cNvPr>
              <p:cNvSpPr>
                <a:spLocks noChangeShapeType="1"/>
              </p:cNvSpPr>
              <p:nvPr/>
            </p:nvSpPr>
            <p:spPr bwMode="auto">
              <a:xfrm>
                <a:off x="4282" y="4567"/>
                <a:ext cx="153"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7" name="Line 134">
                <a:extLst>
                  <a:ext uri="{FF2B5EF4-FFF2-40B4-BE49-F238E27FC236}">
                    <a16:creationId xmlns:a16="http://schemas.microsoft.com/office/drawing/2014/main" id="{C43098DD-4654-4143-95B2-04417DF7E5EB}"/>
                  </a:ext>
                </a:extLst>
              </p:cNvPr>
              <p:cNvSpPr>
                <a:spLocks noChangeShapeType="1"/>
              </p:cNvSpPr>
              <p:nvPr/>
            </p:nvSpPr>
            <p:spPr bwMode="auto">
              <a:xfrm>
                <a:off x="3168" y="4738"/>
                <a:ext cx="346"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8" name="Line 135">
                <a:extLst>
                  <a:ext uri="{FF2B5EF4-FFF2-40B4-BE49-F238E27FC236}">
                    <a16:creationId xmlns:a16="http://schemas.microsoft.com/office/drawing/2014/main" id="{26D5B232-D7FE-2143-8D32-A6F4BD3FB718}"/>
                  </a:ext>
                </a:extLst>
              </p:cNvPr>
              <p:cNvSpPr>
                <a:spLocks noChangeShapeType="1"/>
              </p:cNvSpPr>
              <p:nvPr/>
            </p:nvSpPr>
            <p:spPr bwMode="auto">
              <a:xfrm>
                <a:off x="3514" y="4636"/>
                <a:ext cx="0" cy="102"/>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09" name="Line 136">
                <a:extLst>
                  <a:ext uri="{FF2B5EF4-FFF2-40B4-BE49-F238E27FC236}">
                    <a16:creationId xmlns:a16="http://schemas.microsoft.com/office/drawing/2014/main" id="{73F69790-7661-C04A-8D15-635DC4BC1784}"/>
                  </a:ext>
                </a:extLst>
              </p:cNvPr>
              <p:cNvSpPr>
                <a:spLocks noChangeShapeType="1"/>
              </p:cNvSpPr>
              <p:nvPr/>
            </p:nvSpPr>
            <p:spPr bwMode="auto">
              <a:xfrm>
                <a:off x="3514" y="4636"/>
                <a:ext cx="460"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0" name="Line 137">
                <a:extLst>
                  <a:ext uri="{FF2B5EF4-FFF2-40B4-BE49-F238E27FC236}">
                    <a16:creationId xmlns:a16="http://schemas.microsoft.com/office/drawing/2014/main" id="{CE3E4E30-81DB-E346-B47E-FCC173B83C0D}"/>
                  </a:ext>
                </a:extLst>
              </p:cNvPr>
              <p:cNvSpPr>
                <a:spLocks noChangeShapeType="1"/>
              </p:cNvSpPr>
              <p:nvPr/>
            </p:nvSpPr>
            <p:spPr bwMode="auto">
              <a:xfrm>
                <a:off x="3974" y="4636"/>
                <a:ext cx="0" cy="102"/>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411" name="Line 138">
                <a:extLst>
                  <a:ext uri="{FF2B5EF4-FFF2-40B4-BE49-F238E27FC236}">
                    <a16:creationId xmlns:a16="http://schemas.microsoft.com/office/drawing/2014/main" id="{E16FFB58-4E92-394F-84F8-57973B54CDFB}"/>
                  </a:ext>
                </a:extLst>
              </p:cNvPr>
              <p:cNvSpPr>
                <a:spLocks noChangeShapeType="1"/>
              </p:cNvSpPr>
              <p:nvPr/>
            </p:nvSpPr>
            <p:spPr bwMode="auto">
              <a:xfrm>
                <a:off x="3974" y="4738"/>
                <a:ext cx="461" cy="0"/>
              </a:xfrm>
              <a:prstGeom prst="line">
                <a:avLst/>
              </a:prstGeom>
              <a:noFill/>
              <a:ln w="952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85" name="Oval 139">
              <a:extLst>
                <a:ext uri="{FF2B5EF4-FFF2-40B4-BE49-F238E27FC236}">
                  <a16:creationId xmlns:a16="http://schemas.microsoft.com/office/drawing/2014/main" id="{63B912EA-A0F6-504A-8B78-8AB48E046727}"/>
                </a:ext>
              </a:extLst>
            </p:cNvPr>
            <p:cNvSpPr>
              <a:spLocks noChangeArrowheads="1"/>
            </p:cNvSpPr>
            <p:nvPr/>
          </p:nvSpPr>
          <p:spPr bwMode="auto">
            <a:xfrm>
              <a:off x="3984" y="4560"/>
              <a:ext cx="192" cy="192"/>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86" name="Oval 140">
              <a:extLst>
                <a:ext uri="{FF2B5EF4-FFF2-40B4-BE49-F238E27FC236}">
                  <a16:creationId xmlns:a16="http://schemas.microsoft.com/office/drawing/2014/main" id="{AD56FF42-642D-164F-8BB6-A76C5D7DF6A0}"/>
                </a:ext>
              </a:extLst>
            </p:cNvPr>
            <p:cNvSpPr>
              <a:spLocks noChangeArrowheads="1"/>
            </p:cNvSpPr>
            <p:nvPr/>
          </p:nvSpPr>
          <p:spPr bwMode="auto">
            <a:xfrm>
              <a:off x="4512" y="4560"/>
              <a:ext cx="192" cy="192"/>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87" name="Oval 141">
              <a:extLst>
                <a:ext uri="{FF2B5EF4-FFF2-40B4-BE49-F238E27FC236}">
                  <a16:creationId xmlns:a16="http://schemas.microsoft.com/office/drawing/2014/main" id="{05C358E4-D5FB-6143-993E-D9610BA19D3E}"/>
                </a:ext>
              </a:extLst>
            </p:cNvPr>
            <p:cNvSpPr>
              <a:spLocks noChangeArrowheads="1"/>
            </p:cNvSpPr>
            <p:nvPr/>
          </p:nvSpPr>
          <p:spPr bwMode="auto">
            <a:xfrm>
              <a:off x="3984" y="484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88" name="Oval 142">
              <a:extLst>
                <a:ext uri="{FF2B5EF4-FFF2-40B4-BE49-F238E27FC236}">
                  <a16:creationId xmlns:a16="http://schemas.microsoft.com/office/drawing/2014/main" id="{99E1441F-F033-A941-B75D-6F4B05CD53D5}"/>
                </a:ext>
              </a:extLst>
            </p:cNvPr>
            <p:cNvSpPr>
              <a:spLocks noChangeArrowheads="1"/>
            </p:cNvSpPr>
            <p:nvPr/>
          </p:nvSpPr>
          <p:spPr bwMode="auto">
            <a:xfrm>
              <a:off x="4080" y="484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89" name="Oval 143">
              <a:extLst>
                <a:ext uri="{FF2B5EF4-FFF2-40B4-BE49-F238E27FC236}">
                  <a16:creationId xmlns:a16="http://schemas.microsoft.com/office/drawing/2014/main" id="{B20D2AA7-BEC9-AD45-8F57-F084FDA5DE72}"/>
                </a:ext>
              </a:extLst>
            </p:cNvPr>
            <p:cNvSpPr>
              <a:spLocks noChangeArrowheads="1"/>
            </p:cNvSpPr>
            <p:nvPr/>
          </p:nvSpPr>
          <p:spPr bwMode="auto">
            <a:xfrm>
              <a:off x="4176" y="484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0" name="Oval 144">
              <a:extLst>
                <a:ext uri="{FF2B5EF4-FFF2-40B4-BE49-F238E27FC236}">
                  <a16:creationId xmlns:a16="http://schemas.microsoft.com/office/drawing/2014/main" id="{2795F54B-2EE7-5142-A86F-FECEB2A12BEC}"/>
                </a:ext>
              </a:extLst>
            </p:cNvPr>
            <p:cNvSpPr>
              <a:spLocks noChangeArrowheads="1"/>
            </p:cNvSpPr>
            <p:nvPr/>
          </p:nvSpPr>
          <p:spPr bwMode="auto">
            <a:xfrm>
              <a:off x="4464" y="484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1" name="Oval 145">
              <a:extLst>
                <a:ext uri="{FF2B5EF4-FFF2-40B4-BE49-F238E27FC236}">
                  <a16:creationId xmlns:a16="http://schemas.microsoft.com/office/drawing/2014/main" id="{A2E71FE9-F232-3E48-93CB-99335108FF22}"/>
                </a:ext>
              </a:extLst>
            </p:cNvPr>
            <p:cNvSpPr>
              <a:spLocks noChangeArrowheads="1"/>
            </p:cNvSpPr>
            <p:nvPr/>
          </p:nvSpPr>
          <p:spPr bwMode="auto">
            <a:xfrm>
              <a:off x="4560" y="484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2" name="Oval 146">
              <a:extLst>
                <a:ext uri="{FF2B5EF4-FFF2-40B4-BE49-F238E27FC236}">
                  <a16:creationId xmlns:a16="http://schemas.microsoft.com/office/drawing/2014/main" id="{BD98BDB6-07E5-9348-9A13-ABAB99F48FF5}"/>
                </a:ext>
              </a:extLst>
            </p:cNvPr>
            <p:cNvSpPr>
              <a:spLocks noChangeArrowheads="1"/>
            </p:cNvSpPr>
            <p:nvPr/>
          </p:nvSpPr>
          <p:spPr bwMode="auto">
            <a:xfrm>
              <a:off x="4656" y="4848"/>
              <a:ext cx="48" cy="48"/>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3" name="Rectangle 147">
              <a:extLst>
                <a:ext uri="{FF2B5EF4-FFF2-40B4-BE49-F238E27FC236}">
                  <a16:creationId xmlns:a16="http://schemas.microsoft.com/office/drawing/2014/main" id="{22503EAA-1AAA-8348-8BF5-5AA9E334D593}"/>
                </a:ext>
              </a:extLst>
            </p:cNvPr>
            <p:cNvSpPr>
              <a:spLocks noChangeArrowheads="1"/>
            </p:cNvSpPr>
            <p:nvPr/>
          </p:nvSpPr>
          <p:spPr bwMode="auto">
            <a:xfrm>
              <a:off x="3984" y="4464"/>
              <a:ext cx="48"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4" name="Rectangle 148">
              <a:extLst>
                <a:ext uri="{FF2B5EF4-FFF2-40B4-BE49-F238E27FC236}">
                  <a16:creationId xmlns:a16="http://schemas.microsoft.com/office/drawing/2014/main" id="{412B6416-8EDA-3D40-86C1-35697B1EE85E}"/>
                </a:ext>
              </a:extLst>
            </p:cNvPr>
            <p:cNvSpPr>
              <a:spLocks noChangeArrowheads="1"/>
            </p:cNvSpPr>
            <p:nvPr/>
          </p:nvSpPr>
          <p:spPr bwMode="auto">
            <a:xfrm>
              <a:off x="4080" y="4464"/>
              <a:ext cx="48"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5" name="Rectangle 149">
              <a:extLst>
                <a:ext uri="{FF2B5EF4-FFF2-40B4-BE49-F238E27FC236}">
                  <a16:creationId xmlns:a16="http://schemas.microsoft.com/office/drawing/2014/main" id="{3107FCCB-BE3F-7148-9172-4488FE7B6B5F}"/>
                </a:ext>
              </a:extLst>
            </p:cNvPr>
            <p:cNvSpPr>
              <a:spLocks noChangeArrowheads="1"/>
            </p:cNvSpPr>
            <p:nvPr/>
          </p:nvSpPr>
          <p:spPr bwMode="auto">
            <a:xfrm>
              <a:off x="4512" y="4464"/>
              <a:ext cx="48"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96" name="Rectangle 150">
              <a:extLst>
                <a:ext uri="{FF2B5EF4-FFF2-40B4-BE49-F238E27FC236}">
                  <a16:creationId xmlns:a16="http://schemas.microsoft.com/office/drawing/2014/main" id="{48A7B1C4-87BA-6449-AAB0-0492F3BD3547}"/>
                </a:ext>
              </a:extLst>
            </p:cNvPr>
            <p:cNvSpPr>
              <a:spLocks noChangeArrowheads="1"/>
            </p:cNvSpPr>
            <p:nvPr/>
          </p:nvSpPr>
          <p:spPr bwMode="auto">
            <a:xfrm>
              <a:off x="4608" y="4464"/>
              <a:ext cx="48" cy="48"/>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grpSp>
      <p:sp>
        <p:nvSpPr>
          <p:cNvPr id="58374" name="AutoShape 151">
            <a:extLst>
              <a:ext uri="{FF2B5EF4-FFF2-40B4-BE49-F238E27FC236}">
                <a16:creationId xmlns:a16="http://schemas.microsoft.com/office/drawing/2014/main" id="{2EEB6E9B-411E-4248-BF49-A388846118F8}"/>
              </a:ext>
            </a:extLst>
          </p:cNvPr>
          <p:cNvSpPr>
            <a:spLocks noChangeArrowheads="1"/>
          </p:cNvSpPr>
          <p:nvPr/>
        </p:nvSpPr>
        <p:spPr bwMode="auto">
          <a:xfrm>
            <a:off x="1600200" y="1219200"/>
            <a:ext cx="5334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75" name="AutoShape 152">
            <a:extLst>
              <a:ext uri="{FF2B5EF4-FFF2-40B4-BE49-F238E27FC236}">
                <a16:creationId xmlns:a16="http://schemas.microsoft.com/office/drawing/2014/main" id="{8D3D88A6-68FB-AE44-AACD-A95D6D87B4CF}"/>
              </a:ext>
            </a:extLst>
          </p:cNvPr>
          <p:cNvSpPr>
            <a:spLocks noChangeArrowheads="1"/>
          </p:cNvSpPr>
          <p:nvPr/>
        </p:nvSpPr>
        <p:spPr bwMode="auto">
          <a:xfrm>
            <a:off x="1600200" y="3276600"/>
            <a:ext cx="5334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76" name="AutoShape 153">
            <a:extLst>
              <a:ext uri="{FF2B5EF4-FFF2-40B4-BE49-F238E27FC236}">
                <a16:creationId xmlns:a16="http://schemas.microsoft.com/office/drawing/2014/main" id="{A9AB6D4F-2EDD-904B-9801-4A917C39B48D}"/>
              </a:ext>
            </a:extLst>
          </p:cNvPr>
          <p:cNvSpPr>
            <a:spLocks noChangeArrowheads="1"/>
          </p:cNvSpPr>
          <p:nvPr/>
        </p:nvSpPr>
        <p:spPr bwMode="auto">
          <a:xfrm>
            <a:off x="3276600" y="2209800"/>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77" name="AutoShape 154">
            <a:extLst>
              <a:ext uri="{FF2B5EF4-FFF2-40B4-BE49-F238E27FC236}">
                <a16:creationId xmlns:a16="http://schemas.microsoft.com/office/drawing/2014/main" id="{A9E58249-F781-A24B-9963-0A5B732DAAE0}"/>
              </a:ext>
            </a:extLst>
          </p:cNvPr>
          <p:cNvSpPr>
            <a:spLocks noChangeArrowheads="1"/>
          </p:cNvSpPr>
          <p:nvPr/>
        </p:nvSpPr>
        <p:spPr bwMode="auto">
          <a:xfrm>
            <a:off x="3276600" y="4343400"/>
            <a:ext cx="1295400" cy="304800"/>
          </a:xfrm>
          <a:prstGeom prst="rightArrow">
            <a:avLst>
              <a:gd name="adj1" fmla="val 50000"/>
              <a:gd name="adj2" fmla="val 106250"/>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58378" name="Text Box 155">
            <a:extLst>
              <a:ext uri="{FF2B5EF4-FFF2-40B4-BE49-F238E27FC236}">
                <a16:creationId xmlns:a16="http://schemas.microsoft.com/office/drawing/2014/main" id="{93887C08-F73E-E34D-92A8-CEF68F537FDD}"/>
              </a:ext>
            </a:extLst>
          </p:cNvPr>
          <p:cNvSpPr txBox="1">
            <a:spLocks noChangeArrowheads="1"/>
          </p:cNvSpPr>
          <p:nvPr/>
        </p:nvSpPr>
        <p:spPr bwMode="auto">
          <a:xfrm>
            <a:off x="2362200" y="1219200"/>
            <a:ext cx="1919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Implementation</a:t>
            </a:r>
          </a:p>
        </p:txBody>
      </p:sp>
      <p:sp>
        <p:nvSpPr>
          <p:cNvPr id="58379" name="Text Box 156">
            <a:extLst>
              <a:ext uri="{FF2B5EF4-FFF2-40B4-BE49-F238E27FC236}">
                <a16:creationId xmlns:a16="http://schemas.microsoft.com/office/drawing/2014/main" id="{DDAB3EFA-8FFA-9C48-A490-C25A6D58D950}"/>
              </a:ext>
            </a:extLst>
          </p:cNvPr>
          <p:cNvSpPr txBox="1">
            <a:spLocks noChangeArrowheads="1"/>
          </p:cNvSpPr>
          <p:nvPr/>
        </p:nvSpPr>
        <p:spPr bwMode="auto">
          <a:xfrm>
            <a:off x="2362200" y="3124200"/>
            <a:ext cx="1695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Configuration</a:t>
            </a:r>
          </a:p>
        </p:txBody>
      </p:sp>
      <p:sp>
        <p:nvSpPr>
          <p:cNvPr id="58380" name="Text Box 157">
            <a:extLst>
              <a:ext uri="{FF2B5EF4-FFF2-40B4-BE49-F238E27FC236}">
                <a16:creationId xmlns:a16="http://schemas.microsoft.com/office/drawing/2014/main" id="{C33B9985-7817-354C-B052-112E4636C94D}"/>
              </a:ext>
            </a:extLst>
          </p:cNvPr>
          <p:cNvSpPr txBox="1">
            <a:spLocks noChangeArrowheads="1"/>
          </p:cNvSpPr>
          <p:nvPr/>
        </p:nvSpPr>
        <p:spPr bwMode="auto">
          <a:xfrm>
            <a:off x="5762625" y="1524000"/>
            <a:ext cx="2162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Timing simulation</a:t>
            </a:r>
          </a:p>
        </p:txBody>
      </p:sp>
      <p:sp>
        <p:nvSpPr>
          <p:cNvPr id="58381" name="Text Box 158">
            <a:extLst>
              <a:ext uri="{FF2B5EF4-FFF2-40B4-BE49-F238E27FC236}">
                <a16:creationId xmlns:a16="http://schemas.microsoft.com/office/drawing/2014/main" id="{435C9C9E-503C-A543-B465-CCC327EAF954}"/>
              </a:ext>
            </a:extLst>
          </p:cNvPr>
          <p:cNvSpPr txBox="1">
            <a:spLocks noChangeArrowheads="1"/>
          </p:cNvSpPr>
          <p:nvPr/>
        </p:nvSpPr>
        <p:spPr bwMode="auto">
          <a:xfrm>
            <a:off x="5791200" y="3581400"/>
            <a:ext cx="1876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On chip testing</a:t>
            </a:r>
          </a:p>
        </p:txBody>
      </p:sp>
      <p:pic>
        <p:nvPicPr>
          <p:cNvPr id="58382" name="Picture 159" descr="rc10_angle_72dpi">
            <a:extLst>
              <a:ext uri="{FF2B5EF4-FFF2-40B4-BE49-F238E27FC236}">
                <a16:creationId xmlns:a16="http://schemas.microsoft.com/office/drawing/2014/main" id="{3630947C-910C-974A-8079-1A4545F70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181600"/>
            <a:ext cx="20574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4">
            <a:extLst>
              <a:ext uri="{FF2B5EF4-FFF2-40B4-BE49-F238E27FC236}">
                <a16:creationId xmlns:a16="http://schemas.microsoft.com/office/drawing/2014/main" id="{84953234-3309-EEE0-FA85-E9A4B1B422D4}"/>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40</a:t>
            </a:fld>
            <a:endParaRPr lang="en-US" altLang="en-US" sz="200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a:extLst>
              <a:ext uri="{FF2B5EF4-FFF2-40B4-BE49-F238E27FC236}">
                <a16:creationId xmlns:a16="http://schemas.microsoft.com/office/drawing/2014/main" id="{78BA5071-58FB-4B42-9B02-5DF1ED7ED5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2133600"/>
            <a:ext cx="3581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8194235-1E86-8F4D-9744-16B6BE7A1606}"/>
              </a:ext>
            </a:extLst>
          </p:cNvPr>
          <p:cNvSpPr txBox="1"/>
          <p:nvPr/>
        </p:nvSpPr>
        <p:spPr>
          <a:xfrm>
            <a:off x="1371600" y="228600"/>
            <a:ext cx="6684009" cy="1077218"/>
          </a:xfrm>
          <a:prstGeom prst="rect">
            <a:avLst/>
          </a:prstGeom>
          <a:noFill/>
        </p:spPr>
        <p:txBody>
          <a:bodyPr wrap="none">
            <a:spAutoFit/>
          </a:bodyPr>
          <a:lstStyle/>
          <a:p>
            <a:pPr algn="ctr">
              <a:defRPr/>
            </a:pPr>
            <a:r>
              <a:rPr lang="en-US" sz="3200" b="1">
                <a:solidFill>
                  <a:schemeClr val="accent6">
                    <a:lumMod val="75000"/>
                  </a:schemeClr>
                </a:solidFill>
                <a:latin typeface="Arial"/>
                <a:ea typeface="ＭＳ Ｐゴシック" charset="0"/>
                <a:cs typeface="Arial"/>
              </a:rPr>
              <a:t>Software/Hardware Codesign</a:t>
            </a:r>
          </a:p>
          <a:p>
            <a:pPr algn="ctr">
              <a:defRPr/>
            </a:pPr>
            <a:r>
              <a:rPr lang="en-US" sz="3200" b="1">
                <a:solidFill>
                  <a:schemeClr val="accent6">
                    <a:lumMod val="75000"/>
                  </a:schemeClr>
                </a:solidFill>
                <a:latin typeface="Arial"/>
                <a:ea typeface="ＭＳ Ｐゴシック" charset="0"/>
                <a:cs typeface="Arial"/>
              </a:rPr>
              <a:t>FPGA with a Soft-Core Processor</a:t>
            </a:r>
          </a:p>
        </p:txBody>
      </p:sp>
      <p:sp>
        <p:nvSpPr>
          <p:cNvPr id="30723" name="TextBox 3">
            <a:extLst>
              <a:ext uri="{FF2B5EF4-FFF2-40B4-BE49-F238E27FC236}">
                <a16:creationId xmlns:a16="http://schemas.microsoft.com/office/drawing/2014/main" id="{929AF778-4404-1C4B-BC90-36C10B49CE8E}"/>
              </a:ext>
            </a:extLst>
          </p:cNvPr>
          <p:cNvSpPr txBox="1">
            <a:spLocks noChangeArrowheads="1"/>
          </p:cNvSpPr>
          <p:nvPr/>
        </p:nvSpPr>
        <p:spPr bwMode="auto">
          <a:xfrm>
            <a:off x="152400" y="6457950"/>
            <a:ext cx="2878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Source: The Zynq Book </a:t>
            </a:r>
          </a:p>
        </p:txBody>
      </p:sp>
      <p:sp>
        <p:nvSpPr>
          <p:cNvPr id="3" name="Slide Number Placeholder 4">
            <a:extLst>
              <a:ext uri="{FF2B5EF4-FFF2-40B4-BE49-F238E27FC236}">
                <a16:creationId xmlns:a16="http://schemas.microsoft.com/office/drawing/2014/main" id="{0289576C-DF29-E26A-8904-982C0EAD8C99}"/>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41</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0769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a:spLocks noChangeArrowheads="1"/>
          </p:cNvSpPr>
          <p:nvPr/>
        </p:nvSpPr>
        <p:spPr bwMode="auto">
          <a:xfrm>
            <a:off x="2057400" y="1828800"/>
            <a:ext cx="5334000" cy="3048000"/>
          </a:xfrm>
          <a:prstGeom prst="ellipse">
            <a:avLst/>
          </a:prstGeom>
          <a:solidFill>
            <a:srgbClr val="FBFB80"/>
          </a:solidFill>
          <a:ln w="9525">
            <a:solidFill>
              <a:srgbClr val="00CC98"/>
            </a:solidFill>
            <a:round/>
            <a:headEnd/>
            <a:tailEnd/>
          </a:ln>
          <a:effectLst>
            <a:outerShdw blurRad="40000" dist="23000" dir="5400000" rotWithShape="0">
              <a:srgbClr val="000000">
                <a:alpha val="34999"/>
              </a:srgb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660066"/>
                </a:solidFill>
                <a:effectLst/>
                <a:uLnTx/>
                <a:uFillTx/>
                <a:latin typeface="Arial" charset="0"/>
                <a:ea typeface="ＭＳ Ｐゴシック" charset="0"/>
                <a:cs typeface="Arial" charset="0"/>
              </a:rPr>
              <a:t>FPGA</a:t>
            </a:r>
            <a:br>
              <a:rPr kumimoji="0" lang="en-US" sz="4000" b="1" i="0" u="none" strike="noStrike" kern="1200" cap="none" spc="0" normalizeH="0" baseline="0" noProof="0">
                <a:ln>
                  <a:noFill/>
                </a:ln>
                <a:solidFill>
                  <a:srgbClr val="660066"/>
                </a:solidFill>
                <a:effectLst/>
                <a:uLnTx/>
                <a:uFillTx/>
                <a:latin typeface="Arial" charset="0"/>
                <a:ea typeface="ＭＳ Ｐゴシック" charset="0"/>
                <a:cs typeface="Arial" charset="0"/>
              </a:rPr>
            </a:br>
            <a:r>
              <a:rPr kumimoji="0" lang="en-US" sz="4000" b="1" i="0" u="none" strike="noStrike" kern="1200" cap="none" spc="0" normalizeH="0" baseline="0" noProof="0">
                <a:ln>
                  <a:noFill/>
                </a:ln>
                <a:solidFill>
                  <a:srgbClr val="660066"/>
                </a:solidFill>
                <a:effectLst/>
                <a:uLnTx/>
                <a:uFillTx/>
                <a:latin typeface="Arial" charset="0"/>
                <a:ea typeface="ＭＳ Ｐゴシック" charset="0"/>
                <a:cs typeface="Arial" charset="0"/>
              </a:rPr>
              <a:t>Boards</a:t>
            </a:r>
          </a:p>
        </p:txBody>
      </p:sp>
      <p:sp>
        <p:nvSpPr>
          <p:cNvPr id="2" name="Slide Number Placeholder 4">
            <a:extLst>
              <a:ext uri="{FF2B5EF4-FFF2-40B4-BE49-F238E27FC236}">
                <a16:creationId xmlns:a16="http://schemas.microsoft.com/office/drawing/2014/main" id="{F4B355E9-CF1A-C19D-9F8D-872DC6CD01F2}"/>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42</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713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0538C6-6D5C-6043-8519-19D1D7436D1C}"/>
              </a:ext>
            </a:extLst>
          </p:cNvPr>
          <p:cNvPicPr>
            <a:picLocks noChangeAspect="1"/>
          </p:cNvPicPr>
          <p:nvPr/>
        </p:nvPicPr>
        <p:blipFill>
          <a:blip r:embed="rId2"/>
          <a:stretch>
            <a:fillRect/>
          </a:stretch>
        </p:blipFill>
        <p:spPr>
          <a:xfrm>
            <a:off x="1143000" y="32426"/>
            <a:ext cx="6829425" cy="4114800"/>
          </a:xfrm>
          <a:prstGeom prst="rect">
            <a:avLst/>
          </a:prstGeom>
        </p:spPr>
      </p:pic>
      <p:pic>
        <p:nvPicPr>
          <p:cNvPr id="5" name="Picture 4">
            <a:extLst>
              <a:ext uri="{FF2B5EF4-FFF2-40B4-BE49-F238E27FC236}">
                <a16:creationId xmlns:a16="http://schemas.microsoft.com/office/drawing/2014/main" id="{F8798494-7104-7A4F-BE96-1CCC31573A42}"/>
              </a:ext>
            </a:extLst>
          </p:cNvPr>
          <p:cNvPicPr>
            <a:picLocks noChangeAspect="1"/>
          </p:cNvPicPr>
          <p:nvPr/>
        </p:nvPicPr>
        <p:blipFill>
          <a:blip r:embed="rId3"/>
          <a:stretch>
            <a:fillRect/>
          </a:stretch>
        </p:blipFill>
        <p:spPr>
          <a:xfrm>
            <a:off x="685800" y="4267200"/>
            <a:ext cx="7938247" cy="2514600"/>
          </a:xfrm>
          <a:prstGeom prst="rect">
            <a:avLst/>
          </a:prstGeom>
        </p:spPr>
      </p:pic>
      <p:sp>
        <p:nvSpPr>
          <p:cNvPr id="2" name="Slide Number Placeholder 4">
            <a:extLst>
              <a:ext uri="{FF2B5EF4-FFF2-40B4-BE49-F238E27FC236}">
                <a16:creationId xmlns:a16="http://schemas.microsoft.com/office/drawing/2014/main" id="{0E1FD1DC-A077-3A92-4AAA-3108D0FD70DF}"/>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43</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165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DBB8A7D-A586-6041-A429-CCB545C8C24D}"/>
              </a:ext>
            </a:extLst>
          </p:cNvPr>
          <p:cNvSpPr txBox="1"/>
          <p:nvPr/>
        </p:nvSpPr>
        <p:spPr>
          <a:xfrm>
            <a:off x="1066800" y="228600"/>
            <a:ext cx="6684963" cy="584200"/>
          </a:xfrm>
          <a:prstGeom prst="rect">
            <a:avLst/>
          </a:prstGeom>
          <a:noFill/>
        </p:spPr>
        <p:txBody>
          <a:bodyPr wrap="none">
            <a:spAutoFit/>
          </a:bodyPr>
          <a:lstStyle/>
          <a:p>
            <a:pPr>
              <a:defRPr/>
            </a:pPr>
            <a:r>
              <a:rPr lang="en-US" sz="3200" b="1">
                <a:solidFill>
                  <a:schemeClr val="accent6">
                    <a:lumMod val="75000"/>
                  </a:schemeClr>
                </a:solidFill>
                <a:latin typeface="Arial"/>
                <a:ea typeface="ＭＳ Ｐゴシック" charset="0"/>
                <a:cs typeface="Arial"/>
              </a:rPr>
              <a:t>Software vs. Hardware Trade-offs</a:t>
            </a:r>
          </a:p>
        </p:txBody>
      </p:sp>
      <p:pic>
        <p:nvPicPr>
          <p:cNvPr id="21506" name="Picture 2">
            <a:extLst>
              <a:ext uri="{FF2B5EF4-FFF2-40B4-BE49-F238E27FC236}">
                <a16:creationId xmlns:a16="http://schemas.microsoft.com/office/drawing/2014/main" id="{7D4A6B92-1A78-264D-9A8B-8001CF116C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86058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5">
            <a:extLst>
              <a:ext uri="{FF2B5EF4-FFF2-40B4-BE49-F238E27FC236}">
                <a16:creationId xmlns:a16="http://schemas.microsoft.com/office/drawing/2014/main" id="{259D77F0-359B-E141-B206-0D465B79CCC8}"/>
              </a:ext>
            </a:extLst>
          </p:cNvPr>
          <p:cNvSpPr txBox="1">
            <a:spLocks noChangeArrowheads="1"/>
          </p:cNvSpPr>
          <p:nvPr/>
        </p:nvSpPr>
        <p:spPr bwMode="auto">
          <a:xfrm>
            <a:off x="1219200" y="5591175"/>
            <a:ext cx="745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r>
              <a:rPr lang="en-US" altLang="en-US" sz="2000">
                <a:latin typeface="Arial" panose="020B0604020202020204" pitchFamily="34" charset="0"/>
              </a:rPr>
              <a:t>Source: A Practical Introduction to Hardware/Software Codesign</a:t>
            </a:r>
          </a:p>
        </p:txBody>
      </p:sp>
      <p:sp>
        <p:nvSpPr>
          <p:cNvPr id="2" name="Rectangle 1">
            <a:extLst>
              <a:ext uri="{FF2B5EF4-FFF2-40B4-BE49-F238E27FC236}">
                <a16:creationId xmlns:a16="http://schemas.microsoft.com/office/drawing/2014/main" id="{18D4BC21-A95D-B148-B665-760D42F470DF}"/>
              </a:ext>
            </a:extLst>
          </p:cNvPr>
          <p:cNvSpPr/>
          <p:nvPr/>
        </p:nvSpPr>
        <p:spPr bwMode="auto">
          <a:xfrm>
            <a:off x="5867400" y="2743200"/>
            <a:ext cx="2971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 name="Slide Number Placeholder 4">
            <a:extLst>
              <a:ext uri="{FF2B5EF4-FFF2-40B4-BE49-F238E27FC236}">
                <a16:creationId xmlns:a16="http://schemas.microsoft.com/office/drawing/2014/main" id="{D9AE6ECD-DC14-E0F7-037E-F7CCDA4FC822}"/>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44</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194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5B76B-C208-EC49-86FE-5F09761F7FDF}"/>
              </a:ext>
            </a:extLst>
          </p:cNvPr>
          <p:cNvSpPr>
            <a:spLocks noGrp="1"/>
          </p:cNvSpPr>
          <p:nvPr>
            <p:ph sz="quarter" idx="10"/>
          </p:nvPr>
        </p:nvSpPr>
        <p:spPr>
          <a:xfrm>
            <a:off x="3119438" y="4032275"/>
            <a:ext cx="2905125" cy="1528763"/>
          </a:xfrm>
        </p:spPr>
        <p:txBody>
          <a:bodyPr/>
          <a:lstStyle/>
          <a:p>
            <a:r>
              <a:rPr lang="en-US" b="1"/>
              <a:t>George Mason University</a:t>
            </a:r>
          </a:p>
          <a:p>
            <a:r>
              <a:rPr lang="en-US"/>
              <a:t>4400 University Drive</a:t>
            </a:r>
            <a:br>
              <a:rPr lang="en-US"/>
            </a:br>
            <a:r>
              <a:rPr lang="en-US"/>
              <a:t>Fairfax, Virginia 22030</a:t>
            </a:r>
          </a:p>
          <a:p>
            <a:r>
              <a:rPr lang="en-US"/>
              <a:t>Tel: (703)993-1000</a:t>
            </a:r>
          </a:p>
        </p:txBody>
      </p:sp>
      <p:sp>
        <p:nvSpPr>
          <p:cNvPr id="5" name="Content Placeholder 4">
            <a:extLst>
              <a:ext uri="{FF2B5EF4-FFF2-40B4-BE49-F238E27FC236}">
                <a16:creationId xmlns:a16="http://schemas.microsoft.com/office/drawing/2014/main" id="{D045D005-EB7E-C041-AAB8-E44EC93831CC}"/>
              </a:ext>
            </a:extLst>
          </p:cNvPr>
          <p:cNvSpPr>
            <a:spLocks noGrp="1"/>
          </p:cNvSpPr>
          <p:nvPr>
            <p:ph sz="quarter" idx="11"/>
          </p:nvPr>
        </p:nvSpPr>
        <p:spPr/>
        <p:txBody>
          <a:bodyPr/>
          <a:lstStyle/>
          <a:p>
            <a:r>
              <a:rPr lang="en-US"/>
              <a:t>wjiang8@gmu.edu</a:t>
            </a:r>
          </a:p>
        </p:txBody>
      </p:sp>
    </p:spTree>
    <p:extLst>
      <p:ext uri="{BB962C8B-B14F-4D97-AF65-F5344CB8AC3E}">
        <p14:creationId xmlns:p14="http://schemas.microsoft.com/office/powerpoint/2010/main" val="415200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a:extLst>
              <a:ext uri="{FF2B5EF4-FFF2-40B4-BE49-F238E27FC236}">
                <a16:creationId xmlns:a16="http://schemas.microsoft.com/office/drawing/2014/main" id="{19C98071-1048-A742-B601-25F94575DF0F}"/>
              </a:ext>
            </a:extLst>
          </p:cNvPr>
          <p:cNvSpPr txBox="1">
            <a:spLocks noChangeArrowheads="1"/>
          </p:cNvSpPr>
          <p:nvPr/>
        </p:nvSpPr>
        <p:spPr bwMode="auto">
          <a:xfrm>
            <a:off x="3048000" y="0"/>
            <a:ext cx="2941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3600" b="1">
                <a:solidFill>
                  <a:srgbClr val="333399"/>
                </a:solidFill>
              </a:rPr>
              <a:t>Course </a:t>
            </a:r>
            <a:r>
              <a:rPr lang="en-US" altLang="en-US" sz="3600" b="1">
                <a:solidFill>
                  <a:srgbClr val="333399"/>
                </a:solidFill>
              </a:rPr>
              <a:t>H</a:t>
            </a:r>
            <a:r>
              <a:rPr lang="pl-PL" altLang="en-US" sz="3600" b="1">
                <a:solidFill>
                  <a:srgbClr val="333399"/>
                </a:solidFill>
              </a:rPr>
              <a:t>ours</a:t>
            </a:r>
            <a:endParaRPr lang="en-US" altLang="en-US" sz="3600" b="1">
              <a:solidFill>
                <a:srgbClr val="333399"/>
              </a:solidFill>
            </a:endParaRPr>
          </a:p>
        </p:txBody>
      </p:sp>
      <p:sp>
        <p:nvSpPr>
          <p:cNvPr id="30722" name="Text Box 6">
            <a:extLst>
              <a:ext uri="{FF2B5EF4-FFF2-40B4-BE49-F238E27FC236}">
                <a16:creationId xmlns:a16="http://schemas.microsoft.com/office/drawing/2014/main" id="{CEE14858-FCB0-A246-A76F-F68EE3BD1735}"/>
              </a:ext>
            </a:extLst>
          </p:cNvPr>
          <p:cNvSpPr txBox="1">
            <a:spLocks noChangeArrowheads="1"/>
          </p:cNvSpPr>
          <p:nvPr/>
        </p:nvSpPr>
        <p:spPr bwMode="auto">
          <a:xfrm>
            <a:off x="71336" y="990600"/>
            <a:ext cx="9049966"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Aft>
                <a:spcPts val="1200"/>
              </a:spcAft>
            </a:pPr>
            <a:r>
              <a:rPr lang="en-US" altLang="en-US" sz="2800" b="1" dirty="0">
                <a:solidFill>
                  <a:srgbClr val="333399"/>
                </a:solidFill>
                <a:latin typeface="Times New Roman"/>
                <a:ea typeface="ＭＳ Ｐゴシック"/>
                <a:cs typeface="Times New Roman"/>
              </a:rPr>
              <a:t>Lecture:</a:t>
            </a:r>
            <a:r>
              <a:rPr lang="en-US" altLang="en-US" dirty="0">
                <a:latin typeface="Times New Roman"/>
                <a:ea typeface="ＭＳ Ｐゴシック"/>
                <a:cs typeface="Times New Roman"/>
              </a:rPr>
              <a:t>		</a:t>
            </a:r>
          </a:p>
          <a:p>
            <a:r>
              <a:rPr lang="en-US" altLang="en-US" sz="2800" dirty="0">
                <a:latin typeface="Times New Roman"/>
                <a:ea typeface="ＭＳ Ｐゴシック"/>
                <a:cs typeface="Times New Roman"/>
              </a:rPr>
              <a:t>      </a:t>
            </a:r>
            <a:r>
              <a:rPr lang="en-US" altLang="en-US" sz="2800" b="1" dirty="0">
                <a:solidFill>
                  <a:srgbClr val="7030A0"/>
                </a:solidFill>
                <a:latin typeface="Times New Roman"/>
                <a:ea typeface="ＭＳ Ｐゴシック"/>
                <a:cs typeface="Times New Roman"/>
              </a:rPr>
              <a:t>M</a:t>
            </a:r>
            <a:r>
              <a:rPr lang="en-US" altLang="zh-CN" sz="2800" b="1" dirty="0">
                <a:solidFill>
                  <a:srgbClr val="7030A0"/>
                </a:solidFill>
                <a:latin typeface="Times New Roman"/>
                <a:ea typeface="ＭＳ Ｐゴシック"/>
                <a:cs typeface="Times New Roman"/>
              </a:rPr>
              <a:t>onday</a:t>
            </a:r>
            <a:r>
              <a:rPr lang="en-US" altLang="en-US" sz="2800" b="1" dirty="0">
                <a:solidFill>
                  <a:srgbClr val="7030A0"/>
                </a:solidFill>
                <a:latin typeface="Times New Roman"/>
                <a:ea typeface="ＭＳ Ｐゴシック"/>
                <a:cs typeface="Times New Roman"/>
              </a:rPr>
              <a:t>, W</a:t>
            </a:r>
            <a:r>
              <a:rPr lang="en-US" altLang="zh-CN" sz="2800" b="1" dirty="0">
                <a:solidFill>
                  <a:srgbClr val="7030A0"/>
                </a:solidFill>
                <a:latin typeface="Times New Roman"/>
                <a:ea typeface="ＭＳ Ｐゴシック"/>
                <a:cs typeface="Times New Roman"/>
              </a:rPr>
              <a:t>ednesday</a:t>
            </a:r>
            <a:endParaRPr lang="en-US" altLang="en-US" sz="2800" b="1" dirty="0">
              <a:solidFill>
                <a:srgbClr val="7030A0"/>
              </a:solidFill>
              <a:latin typeface="Times New Roman"/>
              <a:ea typeface="ＭＳ Ｐゴシック"/>
              <a:cs typeface="Times New Roman"/>
            </a:endParaRPr>
          </a:p>
          <a:p>
            <a:r>
              <a:rPr lang="en-US" altLang="en-US" sz="2800" dirty="0">
                <a:latin typeface="Times New Roman"/>
                <a:ea typeface="ＭＳ Ｐゴシック"/>
                <a:cs typeface="Times New Roman"/>
              </a:rPr>
              <a:t>      </a:t>
            </a:r>
            <a:r>
              <a:rPr lang="en-US" altLang="en-US" sz="2800" b="1" dirty="0">
                <a:latin typeface="Times New Roman"/>
                <a:ea typeface="ＭＳ Ｐゴシック"/>
                <a:cs typeface="Times New Roman"/>
              </a:rPr>
              <a:t>12:00-13:15 PM</a:t>
            </a:r>
          </a:p>
          <a:p>
            <a:r>
              <a:rPr lang="en-US" altLang="en-US" sz="2800" b="1" dirty="0">
                <a:latin typeface="Times New Roman"/>
                <a:ea typeface="ＭＳ Ｐゴシック"/>
                <a:cs typeface="Times New Roman"/>
              </a:rPr>
              <a:t>      </a:t>
            </a:r>
            <a:r>
              <a:rPr lang="en-US" altLang="en-US" sz="2800" b="1" dirty="0">
                <a:solidFill>
                  <a:srgbClr val="0070C0"/>
                </a:solidFill>
                <a:latin typeface="Times New Roman"/>
                <a:ea typeface="ＭＳ Ｐゴシック"/>
                <a:cs typeface="Times New Roman"/>
              </a:rPr>
              <a:t>Exploratory Hall L003</a:t>
            </a:r>
            <a:br>
              <a:rPr lang="en-US" altLang="en-US" dirty="0"/>
            </a:br>
            <a:endParaRPr lang="en-US" altLang="en-US" dirty="0"/>
          </a:p>
          <a:p>
            <a:pPr>
              <a:spcAft>
                <a:spcPts val="1200"/>
              </a:spcAft>
            </a:pPr>
            <a:r>
              <a:rPr lang="en-US" altLang="en-US" sz="2800" b="1" dirty="0">
                <a:solidFill>
                  <a:srgbClr val="333399"/>
                </a:solidFill>
                <a:latin typeface="Times New Roman"/>
                <a:ea typeface="ＭＳ Ｐゴシック"/>
                <a:cs typeface="Times New Roman"/>
              </a:rPr>
              <a:t>Lab Sessions:</a:t>
            </a:r>
          </a:p>
          <a:p>
            <a:r>
              <a:rPr lang="pl-PL" altLang="en-US" sz="2800" b="1" dirty="0">
                <a:solidFill>
                  <a:srgbClr val="7030A0"/>
                </a:solidFill>
                <a:latin typeface="Times New Roman"/>
                <a:ea typeface="ＭＳ Ｐゴシック"/>
                <a:cs typeface="Times New Roman"/>
              </a:rPr>
              <a:t>      </a:t>
            </a:r>
            <a:r>
              <a:rPr lang="en-US" altLang="en-US" sz="2800" b="1" dirty="0">
                <a:solidFill>
                  <a:srgbClr val="7030A0"/>
                </a:solidFill>
                <a:latin typeface="Times New Roman"/>
                <a:ea typeface="ＭＳ Ｐゴシック"/>
                <a:cs typeface="Times New Roman"/>
              </a:rPr>
              <a:t>W</a:t>
            </a:r>
            <a:r>
              <a:rPr lang="en-US" altLang="zh-CN" sz="2800" b="1" dirty="0">
                <a:solidFill>
                  <a:srgbClr val="7030A0"/>
                </a:solidFill>
                <a:latin typeface="Times New Roman"/>
                <a:ea typeface="ＭＳ Ｐゴシック"/>
                <a:cs typeface="Times New Roman"/>
              </a:rPr>
              <a:t>ednesday</a:t>
            </a:r>
            <a:r>
              <a:rPr lang="en-US" altLang="en-US" sz="2800" b="1" dirty="0">
                <a:solidFill>
                  <a:srgbClr val="7030A0"/>
                </a:solidFill>
                <a:latin typeface="Times New Roman"/>
                <a:ea typeface="ＭＳ Ｐゴシック"/>
                <a:cs typeface="Times New Roman"/>
              </a:rPr>
              <a:t>            F</a:t>
            </a:r>
            <a:r>
              <a:rPr lang="en-US" altLang="zh-CN" sz="2800" b="1" dirty="0">
                <a:solidFill>
                  <a:srgbClr val="7030A0"/>
                </a:solidFill>
                <a:latin typeface="Times New Roman"/>
                <a:ea typeface="ＭＳ Ｐゴシック"/>
                <a:cs typeface="Times New Roman"/>
              </a:rPr>
              <a:t>riday</a:t>
            </a:r>
            <a:r>
              <a:rPr lang="en-US" altLang="en-US" sz="2800" b="1" dirty="0">
                <a:solidFill>
                  <a:srgbClr val="7030A0"/>
                </a:solidFill>
                <a:latin typeface="Times New Roman"/>
                <a:ea typeface="ＭＳ Ｐゴシック"/>
                <a:cs typeface="Times New Roman"/>
              </a:rPr>
              <a:t>                   </a:t>
            </a:r>
            <a:r>
              <a:rPr lang="pl-PL" altLang="en-US" sz="2800" b="1" dirty="0">
                <a:solidFill>
                  <a:srgbClr val="7030A0"/>
                </a:solidFill>
                <a:latin typeface="Times New Roman"/>
                <a:ea typeface="ＭＳ Ｐゴシック"/>
                <a:cs typeface="Times New Roman"/>
              </a:rPr>
              <a:t>Monday</a:t>
            </a:r>
            <a:br>
              <a:rPr lang="en-US" altLang="en-US" sz="2800" b="1" dirty="0">
                <a:latin typeface="Times New Roman"/>
                <a:ea typeface="ＭＳ Ｐゴシック"/>
              </a:rPr>
            </a:br>
            <a:r>
              <a:rPr lang="en-US" altLang="en-US" sz="2800" b="1" dirty="0">
                <a:solidFill>
                  <a:srgbClr val="660033"/>
                </a:solidFill>
                <a:latin typeface="Times New Roman"/>
                <a:ea typeface="ＭＳ Ｐゴシック"/>
                <a:cs typeface="Times New Roman"/>
              </a:rPr>
              <a:t>    </a:t>
            </a:r>
            <a:r>
              <a:rPr lang="en-US" altLang="en-US" sz="2800" dirty="0">
                <a:latin typeface="Times New Roman"/>
                <a:ea typeface="ＭＳ Ｐゴシック"/>
                <a:cs typeface="Times New Roman"/>
              </a:rPr>
              <a:t>  </a:t>
            </a:r>
            <a:r>
              <a:rPr lang="en-US" altLang="en-US" sz="2800" b="1" dirty="0">
                <a:latin typeface="Times New Roman"/>
                <a:ea typeface="ＭＳ Ｐゴシック"/>
                <a:cs typeface="Times New Roman"/>
              </a:rPr>
              <a:t>7</a:t>
            </a:r>
            <a:r>
              <a:rPr lang="pl-PL" altLang="en-US" sz="2800" b="1" dirty="0">
                <a:latin typeface="Times New Roman"/>
                <a:ea typeface="ＭＳ Ｐゴシック"/>
                <a:cs typeface="Times New Roman"/>
              </a:rPr>
              <a:t>:</a:t>
            </a:r>
            <a:r>
              <a:rPr lang="en-US" altLang="en-US" sz="2800" b="1" dirty="0">
                <a:latin typeface="Times New Roman"/>
                <a:ea typeface="ＭＳ Ｐゴシック"/>
                <a:cs typeface="Times New Roman"/>
              </a:rPr>
              <a:t>2</a:t>
            </a:r>
            <a:r>
              <a:rPr lang="pl-PL" altLang="en-US" sz="2800" b="1" dirty="0">
                <a:latin typeface="Times New Roman"/>
                <a:ea typeface="ＭＳ Ｐゴシック"/>
                <a:cs typeface="Times New Roman"/>
              </a:rPr>
              <a:t>0-1</a:t>
            </a:r>
            <a:r>
              <a:rPr lang="en-US" altLang="en-US" sz="2800" b="1" dirty="0">
                <a:latin typeface="Times New Roman"/>
                <a:ea typeface="ＭＳ Ｐゴシック"/>
                <a:cs typeface="Times New Roman"/>
              </a:rPr>
              <a:t>0</a:t>
            </a:r>
            <a:r>
              <a:rPr lang="pl-PL" altLang="en-US" sz="2800" b="1" dirty="0">
                <a:latin typeface="Times New Roman"/>
                <a:ea typeface="ＭＳ Ｐゴシック"/>
                <a:cs typeface="Times New Roman"/>
              </a:rPr>
              <a:t>:</a:t>
            </a:r>
            <a:r>
              <a:rPr lang="en-US" altLang="en-US" sz="2800" b="1" dirty="0">
                <a:latin typeface="Times New Roman"/>
                <a:ea typeface="ＭＳ Ｐゴシック"/>
                <a:cs typeface="Times New Roman"/>
              </a:rPr>
              <a:t>0</a:t>
            </a:r>
            <a:r>
              <a:rPr lang="pl-PL" altLang="en-US" sz="2800" b="1" dirty="0">
                <a:latin typeface="Times New Roman"/>
                <a:ea typeface="ＭＳ Ｐゴシック"/>
                <a:cs typeface="Times New Roman"/>
              </a:rPr>
              <a:t>0</a:t>
            </a:r>
            <a:r>
              <a:rPr lang="en-US" altLang="en-US" sz="2800" b="1" dirty="0">
                <a:latin typeface="Times New Roman"/>
                <a:ea typeface="ＭＳ Ｐゴシック"/>
                <a:cs typeface="Times New Roman"/>
              </a:rPr>
              <a:t> PM      8:40-11:20 AM      </a:t>
            </a:r>
            <a:r>
              <a:rPr lang="pl-PL" altLang="en-US" sz="2800" b="1" dirty="0">
                <a:latin typeface="Times New Roman"/>
                <a:ea typeface="ＭＳ Ｐゴシック"/>
                <a:cs typeface="Times New Roman"/>
              </a:rPr>
              <a:t>9:00-11:40A</a:t>
            </a:r>
            <a:r>
              <a:rPr lang="en-US" altLang="en-US" sz="2800" b="1" dirty="0">
                <a:latin typeface="Times New Roman"/>
                <a:ea typeface="ＭＳ Ｐゴシック"/>
                <a:cs typeface="Times New Roman"/>
              </a:rPr>
              <a:t>M </a:t>
            </a:r>
          </a:p>
          <a:p>
            <a:r>
              <a:rPr lang="en-US" altLang="en-US" sz="2800" b="1" dirty="0">
                <a:latin typeface="Times New Roman"/>
                <a:ea typeface="ＭＳ Ｐゴシック"/>
                <a:cs typeface="Times New Roman"/>
              </a:rPr>
              <a:t>      Jan. 24                   Jan. 26                   Jan. 29</a:t>
            </a:r>
          </a:p>
          <a:p>
            <a:r>
              <a:rPr lang="en-US" altLang="en-US" sz="2800" b="1" dirty="0">
                <a:solidFill>
                  <a:srgbClr val="0070C0"/>
                </a:solidFill>
                <a:latin typeface="Times New Roman"/>
                <a:ea typeface="ＭＳ Ｐゴシック"/>
                <a:cs typeface="Times New Roman"/>
              </a:rPr>
              <a:t>      TA: Miguel            TA: Corey             TA: Corey</a:t>
            </a:r>
          </a:p>
          <a:p>
            <a:r>
              <a:rPr lang="en-US" altLang="en-US" sz="2800" b="1" dirty="0">
                <a:solidFill>
                  <a:srgbClr val="0070C0"/>
                </a:solidFill>
                <a:latin typeface="Times New Roman"/>
                <a:ea typeface="ＭＳ Ｐゴシック"/>
                <a:cs typeface="Times New Roman"/>
              </a:rPr>
              <a:t>   Location: ENGR 3208</a:t>
            </a:r>
          </a:p>
        </p:txBody>
      </p:sp>
      <p:sp>
        <p:nvSpPr>
          <p:cNvPr id="2" name="Slide Number Placeholder 4">
            <a:extLst>
              <a:ext uri="{FF2B5EF4-FFF2-40B4-BE49-F238E27FC236}">
                <a16:creationId xmlns:a16="http://schemas.microsoft.com/office/drawing/2014/main" id="{12EB06BB-993C-CA59-558F-6E8E33D561F7}"/>
              </a:ext>
            </a:extLst>
          </p:cNvPr>
          <p:cNvSpPr>
            <a:spLocks noGrp="1"/>
          </p:cNvSpPr>
          <p:nvPr>
            <p:ph type="sldNum" sz="quarter" idx="12"/>
          </p:nvPr>
        </p:nvSpPr>
        <p:spPr>
          <a:xfrm>
            <a:off x="7086600" y="6401963"/>
            <a:ext cx="1905000" cy="457200"/>
          </a:xfrm>
        </p:spPr>
        <p:txBody>
          <a:bodyPr/>
          <a:lstStyle/>
          <a:p>
            <a:fld id="{5241FBAE-7BA6-E045-BB35-EAC1E78A2918}" type="slidenum">
              <a:rPr lang="en-US" altLang="en-US" sz="2000" smtClean="0">
                <a:latin typeface="Arial" panose="020B0604020202020204" pitchFamily="34" charset="0"/>
                <a:cs typeface="Arial" panose="020B0604020202020204" pitchFamily="34" charset="0"/>
              </a:rPr>
              <a:pPr/>
              <a:t>5</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67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a:extLst>
              <a:ext uri="{FF2B5EF4-FFF2-40B4-BE49-F238E27FC236}">
                <a16:creationId xmlns:a16="http://schemas.microsoft.com/office/drawing/2014/main" id="{64BFBE23-7C28-994F-8F21-49EAFFF66093}"/>
              </a:ext>
            </a:extLst>
          </p:cNvPr>
          <p:cNvSpPr txBox="1">
            <a:spLocks noChangeArrowheads="1"/>
          </p:cNvSpPr>
          <p:nvPr/>
        </p:nvSpPr>
        <p:spPr bwMode="auto">
          <a:xfrm>
            <a:off x="468152" y="1295400"/>
            <a:ext cx="67003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Tx/>
              <a:buChar char="•"/>
            </a:pPr>
            <a:r>
              <a:rPr lang="en-US" altLang="en-US"/>
              <a:t>  You should do your best to attend </a:t>
            </a:r>
            <a:r>
              <a:rPr lang="en-US" altLang="en-US" b="1">
                <a:solidFill>
                  <a:srgbClr val="C00000"/>
                </a:solidFill>
              </a:rPr>
              <a:t>all lab meetings</a:t>
            </a:r>
          </a:p>
          <a:p>
            <a:r>
              <a:rPr lang="en-US" altLang="en-US"/>
              <a:t>   of the section you are registered for</a:t>
            </a:r>
          </a:p>
          <a:p>
            <a:endParaRPr lang="en-US" altLang="en-US"/>
          </a:p>
          <a:p>
            <a:pPr>
              <a:buFontTx/>
              <a:buChar char="•"/>
            </a:pPr>
            <a:r>
              <a:rPr lang="en-US" altLang="en-US"/>
              <a:t> If you have missed a meeting of your section, </a:t>
            </a:r>
          </a:p>
          <a:p>
            <a:r>
              <a:rPr lang="en-US" altLang="en-US"/>
              <a:t>  please attend a meeting of another section</a:t>
            </a:r>
          </a:p>
        </p:txBody>
      </p:sp>
      <p:sp>
        <p:nvSpPr>
          <p:cNvPr id="31746" name="Text Box 3">
            <a:extLst>
              <a:ext uri="{FF2B5EF4-FFF2-40B4-BE49-F238E27FC236}">
                <a16:creationId xmlns:a16="http://schemas.microsoft.com/office/drawing/2014/main" id="{AB854C61-D98E-474D-93D8-53322A205726}"/>
              </a:ext>
            </a:extLst>
          </p:cNvPr>
          <p:cNvSpPr txBox="1">
            <a:spLocks noChangeArrowheads="1"/>
          </p:cNvSpPr>
          <p:nvPr/>
        </p:nvSpPr>
        <p:spPr bwMode="auto">
          <a:xfrm>
            <a:off x="1162050" y="0"/>
            <a:ext cx="6942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3600" b="1">
                <a:solidFill>
                  <a:srgbClr val="333399"/>
                </a:solidFill>
              </a:rPr>
              <a:t>General </a:t>
            </a:r>
            <a:r>
              <a:rPr lang="en-US" altLang="en-US" sz="3600" b="1">
                <a:solidFill>
                  <a:srgbClr val="333399"/>
                </a:solidFill>
              </a:rPr>
              <a:t>Section Assignment Rules</a:t>
            </a:r>
            <a:endParaRPr lang="pl-PL" altLang="en-US" sz="3600" b="1">
              <a:solidFill>
                <a:srgbClr val="333399"/>
              </a:solidFill>
            </a:endParaRPr>
          </a:p>
        </p:txBody>
      </p:sp>
      <p:sp>
        <p:nvSpPr>
          <p:cNvPr id="3" name="Slide Number Placeholder 4">
            <a:extLst>
              <a:ext uri="{FF2B5EF4-FFF2-40B4-BE49-F238E27FC236}">
                <a16:creationId xmlns:a16="http://schemas.microsoft.com/office/drawing/2014/main" id="{5AE7E010-F6F3-2994-70BC-08F6DA20DFF6}"/>
              </a:ext>
            </a:extLst>
          </p:cNvPr>
          <p:cNvSpPr txBox="1">
            <a:spLocks/>
          </p:cNvSpPr>
          <p:nvPr/>
        </p:nvSpPr>
        <p:spPr bwMode="auto">
          <a:xfrm>
            <a:off x="7086600" y="640196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fld id="{5241FBAE-7BA6-E045-BB35-EAC1E78A2918}" type="slidenum">
              <a:rPr lang="en-US" altLang="en-US" sz="2000" smtClean="0">
                <a:latin typeface="Arial" panose="020B0604020202020204" pitchFamily="34" charset="0"/>
                <a:cs typeface="Arial" panose="020B0604020202020204" pitchFamily="34" charset="0"/>
              </a:rPr>
              <a:pPr/>
              <a:t>6</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760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732B8BF1-EEBC-8D4A-AB17-D461866DDF16}"/>
              </a:ext>
            </a:extLst>
          </p:cNvPr>
          <p:cNvSpPr txBox="1">
            <a:spLocks noChangeArrowheads="1"/>
          </p:cNvSpPr>
          <p:nvPr/>
        </p:nvSpPr>
        <p:spPr bwMode="auto">
          <a:xfrm>
            <a:off x="2265067" y="20941"/>
            <a:ext cx="47628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600" b="1">
                <a:solidFill>
                  <a:srgbClr val="333399"/>
                </a:solidFill>
              </a:rPr>
              <a:t>In Person Office Hours</a:t>
            </a:r>
          </a:p>
        </p:txBody>
      </p:sp>
      <p:sp>
        <p:nvSpPr>
          <p:cNvPr id="32772" name="TextBox 1">
            <a:extLst>
              <a:ext uri="{FF2B5EF4-FFF2-40B4-BE49-F238E27FC236}">
                <a16:creationId xmlns:a16="http://schemas.microsoft.com/office/drawing/2014/main" id="{B6A1F0EA-2BBD-0C45-B220-31874007E7C9}"/>
              </a:ext>
            </a:extLst>
          </p:cNvPr>
          <p:cNvSpPr txBox="1">
            <a:spLocks noChangeArrowheads="1"/>
          </p:cNvSpPr>
          <p:nvPr/>
        </p:nvSpPr>
        <p:spPr bwMode="auto">
          <a:xfrm>
            <a:off x="1295400" y="1295400"/>
            <a:ext cx="6858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800100" indent="-34290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Aft>
                <a:spcPts val="0"/>
              </a:spcAft>
            </a:pPr>
            <a:r>
              <a:rPr lang="en-US" altLang="en-US" sz="2800" b="1" dirty="0">
                <a:solidFill>
                  <a:schemeClr val="accent6">
                    <a:lumMod val="75000"/>
                  </a:schemeClr>
                </a:solidFill>
                <a:latin typeface="Times New Roman"/>
                <a:ea typeface="ＭＳ Ｐゴシック"/>
                <a:cs typeface="Times New Roman"/>
              </a:rPr>
              <a:t>Instructor:  Dr. Weiwen Jiang</a:t>
            </a:r>
          </a:p>
          <a:p>
            <a:pPr>
              <a:spcAft>
                <a:spcPts val="0"/>
              </a:spcAft>
            </a:pPr>
            <a:r>
              <a:rPr lang="en-US" altLang="en-US" sz="2800" b="1" dirty="0">
                <a:solidFill>
                  <a:srgbClr val="7030A0"/>
                </a:solidFill>
                <a:latin typeface="Times New Roman"/>
                <a:ea typeface="ＭＳ Ｐゴシック"/>
                <a:cs typeface="Times New Roman"/>
              </a:rPr>
              <a:t>Monday, Wednesday, 2:00-3:00 PM</a:t>
            </a:r>
          </a:p>
          <a:p>
            <a:pPr>
              <a:spcAft>
                <a:spcPts val="0"/>
              </a:spcAft>
            </a:pPr>
            <a:r>
              <a:rPr lang="en-US" altLang="en-US" sz="2800" b="1" dirty="0">
                <a:solidFill>
                  <a:srgbClr val="0070C0"/>
                </a:solidFill>
                <a:latin typeface="Times New Roman"/>
                <a:ea typeface="ＭＳ Ｐゴシック"/>
                <a:cs typeface="Times New Roman"/>
              </a:rPr>
              <a:t>ENGR 3247</a:t>
            </a:r>
          </a:p>
          <a:p>
            <a:pPr>
              <a:spcAft>
                <a:spcPts val="0"/>
              </a:spcAft>
            </a:pPr>
            <a:endParaRPr lang="en-US" altLang="en-US" sz="2800" b="1" dirty="0">
              <a:solidFill>
                <a:srgbClr val="7030A0"/>
              </a:solidFill>
            </a:endParaRPr>
          </a:p>
          <a:p>
            <a:pPr>
              <a:spcAft>
                <a:spcPts val="0"/>
              </a:spcAft>
            </a:pPr>
            <a:r>
              <a:rPr lang="en-US" altLang="en-US" sz="2800" b="1" dirty="0">
                <a:solidFill>
                  <a:schemeClr val="accent6">
                    <a:lumMod val="75000"/>
                  </a:schemeClr>
                </a:solidFill>
                <a:latin typeface="Times New Roman"/>
                <a:ea typeface="ＭＳ Ｐゴシック"/>
                <a:cs typeface="Times New Roman"/>
              </a:rPr>
              <a:t>TA:  Corey Kaiser</a:t>
            </a:r>
            <a:endParaRPr lang="en-US" altLang="en-US" sz="2800" b="1" dirty="0">
              <a:solidFill>
                <a:schemeClr val="accent6">
                  <a:lumMod val="75000"/>
                </a:schemeClr>
              </a:solidFill>
              <a:cs typeface="Times New Roman"/>
            </a:endParaRPr>
          </a:p>
          <a:p>
            <a:pPr>
              <a:spcAft>
                <a:spcPts val="0"/>
              </a:spcAft>
            </a:pPr>
            <a:r>
              <a:rPr lang="en-US" altLang="en-US" sz="2800" b="1" dirty="0">
                <a:solidFill>
                  <a:srgbClr val="7030A0"/>
                </a:solidFill>
                <a:latin typeface="Times New Roman"/>
                <a:ea typeface="ＭＳ Ｐゴシック"/>
                <a:cs typeface="Times New Roman"/>
              </a:rPr>
              <a:t>Monday 3:00-5:00 PM, </a:t>
            </a:r>
          </a:p>
          <a:p>
            <a:pPr>
              <a:spcAft>
                <a:spcPts val="0"/>
              </a:spcAft>
            </a:pPr>
            <a:r>
              <a:rPr lang="en-US" altLang="en-US" sz="2800" b="1" dirty="0">
                <a:solidFill>
                  <a:srgbClr val="7030A0"/>
                </a:solidFill>
                <a:latin typeface="Times New Roman"/>
                <a:ea typeface="ＭＳ Ｐゴシック"/>
                <a:cs typeface="Times New Roman"/>
              </a:rPr>
              <a:t>Thursday 2:00-4:00 PM</a:t>
            </a:r>
            <a:endParaRPr lang="en-US" dirty="0">
              <a:cs typeface="Times New Roman"/>
            </a:endParaRPr>
          </a:p>
          <a:p>
            <a:pPr>
              <a:spcAft>
                <a:spcPts val="0"/>
              </a:spcAft>
            </a:pPr>
            <a:r>
              <a:rPr lang="en-US" altLang="en-US" sz="2800" b="1" dirty="0">
                <a:solidFill>
                  <a:srgbClr val="0070C0"/>
                </a:solidFill>
                <a:latin typeface="Times New Roman"/>
                <a:ea typeface="ＭＳ Ｐゴシック"/>
                <a:cs typeface="Times New Roman"/>
              </a:rPr>
              <a:t>ENGR 3208</a:t>
            </a:r>
            <a:endParaRPr lang="en-US" altLang="en-US" sz="2800" b="1" dirty="0">
              <a:solidFill>
                <a:srgbClr val="0070C0"/>
              </a:solidFill>
            </a:endParaRPr>
          </a:p>
          <a:p>
            <a:pPr>
              <a:spcAft>
                <a:spcPts val="0"/>
              </a:spcAft>
            </a:pPr>
            <a:endParaRPr lang="en-US" altLang="en-US" b="1" dirty="0">
              <a:solidFill>
                <a:srgbClr val="7030A0"/>
              </a:solidFill>
            </a:endParaRPr>
          </a:p>
          <a:p>
            <a:pPr>
              <a:spcAft>
                <a:spcPts val="0"/>
              </a:spcAft>
            </a:pPr>
            <a:r>
              <a:rPr lang="en-US" altLang="en-US" sz="2800" b="1" dirty="0">
                <a:solidFill>
                  <a:schemeClr val="accent6">
                    <a:lumMod val="75000"/>
                  </a:schemeClr>
                </a:solidFill>
                <a:latin typeface="Times New Roman"/>
                <a:ea typeface="ＭＳ Ｐゴシック"/>
                <a:cs typeface="Times New Roman"/>
              </a:rPr>
              <a:t>TA: Miguel </a:t>
            </a:r>
          </a:p>
          <a:p>
            <a:pPr>
              <a:spcAft>
                <a:spcPts val="0"/>
              </a:spcAft>
            </a:pPr>
            <a:r>
              <a:rPr lang="en-US" altLang="en-US" sz="2800" b="1" dirty="0">
                <a:solidFill>
                  <a:srgbClr val="7030A0"/>
                </a:solidFill>
                <a:latin typeface="Times New Roman"/>
                <a:ea typeface="ＭＳ Ｐゴシック"/>
                <a:cs typeface="Times New Roman"/>
              </a:rPr>
              <a:t>TBD</a:t>
            </a:r>
          </a:p>
        </p:txBody>
      </p:sp>
      <p:sp>
        <p:nvSpPr>
          <p:cNvPr id="3" name="Slide Number Placeholder 4">
            <a:extLst>
              <a:ext uri="{FF2B5EF4-FFF2-40B4-BE49-F238E27FC236}">
                <a16:creationId xmlns:a16="http://schemas.microsoft.com/office/drawing/2014/main" id="{6D3B6FCF-B6A0-55D4-AF3A-E8BF95FE2E85}"/>
              </a:ext>
            </a:extLst>
          </p:cNvPr>
          <p:cNvSpPr>
            <a:spLocks noGrp="1"/>
          </p:cNvSpPr>
          <p:nvPr>
            <p:ph type="sldNum" sz="quarter" idx="12"/>
          </p:nvPr>
        </p:nvSpPr>
        <p:spPr>
          <a:xfrm>
            <a:off x="7086600" y="6401963"/>
            <a:ext cx="1905000" cy="457200"/>
          </a:xfrm>
        </p:spPr>
        <p:txBody>
          <a:bodyPr/>
          <a:lstStyle/>
          <a:p>
            <a:fld id="{5241FBAE-7BA6-E045-BB35-EAC1E78A2918}" type="slidenum">
              <a:rPr lang="en-US" altLang="en-US" sz="2000" smtClean="0">
                <a:latin typeface="Arial" panose="020B0604020202020204" pitchFamily="34" charset="0"/>
                <a:cs typeface="Arial" panose="020B0604020202020204" pitchFamily="34" charset="0"/>
              </a:rPr>
              <a:pPr/>
              <a:t>7</a:t>
            </a:fld>
            <a:endParaRPr lang="en-US" alt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52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3">
            <a:extLst>
              <a:ext uri="{FF2B5EF4-FFF2-40B4-BE49-F238E27FC236}">
                <a16:creationId xmlns:a16="http://schemas.microsoft.com/office/drawing/2014/main" id="{B8F92C82-C167-A448-B5C7-FA3C7DFA06EC}"/>
              </a:ext>
            </a:extLst>
          </p:cNvPr>
          <p:cNvSpPr txBox="1">
            <a:spLocks noChangeArrowheads="1"/>
          </p:cNvSpPr>
          <p:nvPr/>
        </p:nvSpPr>
        <p:spPr bwMode="auto">
          <a:xfrm>
            <a:off x="762000" y="76200"/>
            <a:ext cx="7558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600" b="1">
                <a:solidFill>
                  <a:srgbClr val="333399"/>
                </a:solidFill>
              </a:rPr>
              <a:t>Getting Help Outside of Office Hours</a:t>
            </a:r>
            <a:endParaRPr lang="pl-PL" altLang="en-US" sz="3600" b="1">
              <a:solidFill>
                <a:srgbClr val="333399"/>
              </a:solidFill>
            </a:endParaRPr>
          </a:p>
        </p:txBody>
      </p:sp>
      <p:sp>
        <p:nvSpPr>
          <p:cNvPr id="33794" name="TextBox 1">
            <a:extLst>
              <a:ext uri="{FF2B5EF4-FFF2-40B4-BE49-F238E27FC236}">
                <a16:creationId xmlns:a16="http://schemas.microsoft.com/office/drawing/2014/main" id="{7615CD82-E684-E944-B52D-100FDD7C89F4}"/>
              </a:ext>
            </a:extLst>
          </p:cNvPr>
          <p:cNvSpPr txBox="1">
            <a:spLocks noChangeArrowheads="1"/>
          </p:cNvSpPr>
          <p:nvPr/>
        </p:nvSpPr>
        <p:spPr bwMode="auto">
          <a:xfrm>
            <a:off x="686930" y="1600200"/>
            <a:ext cx="7770140" cy="334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nSpc>
                <a:spcPct val="150000"/>
              </a:lnSpc>
              <a:buFont typeface="Arial" panose="020B0604020202020204" pitchFamily="34" charset="0"/>
              <a:buChar char="•"/>
            </a:pPr>
            <a:r>
              <a:rPr lang="en-US" altLang="en-US" b="1"/>
              <a:t>System for asking questions 24/7</a:t>
            </a:r>
          </a:p>
          <a:p>
            <a:pPr>
              <a:lnSpc>
                <a:spcPct val="150000"/>
              </a:lnSpc>
              <a:buFont typeface="Arial" panose="020B0604020202020204" pitchFamily="34" charset="0"/>
              <a:buChar char="•"/>
            </a:pPr>
            <a:r>
              <a:rPr lang="en-US" altLang="en-US" b="1"/>
              <a:t>Answers can be given by students and instructors</a:t>
            </a:r>
          </a:p>
          <a:p>
            <a:pPr>
              <a:lnSpc>
                <a:spcPct val="150000"/>
              </a:lnSpc>
              <a:buFont typeface="Arial" panose="020B0604020202020204" pitchFamily="34" charset="0"/>
              <a:buChar char="•"/>
            </a:pPr>
            <a:r>
              <a:rPr lang="en-US" altLang="en-US" b="1"/>
              <a:t>Student answers endorsed (or corrected) by instructors</a:t>
            </a:r>
            <a:endParaRPr lang="en-US" altLang="en-US"/>
          </a:p>
          <a:p>
            <a:pPr>
              <a:lnSpc>
                <a:spcPct val="150000"/>
              </a:lnSpc>
              <a:buFont typeface="Arial" panose="020B0604020202020204" pitchFamily="34" charset="0"/>
              <a:buChar char="•"/>
            </a:pPr>
            <a:r>
              <a:rPr lang="en-US" altLang="en-US" b="1">
                <a:solidFill>
                  <a:srgbClr val="003399"/>
                </a:solidFill>
              </a:rPr>
              <a:t>You can submit your questions anonymously</a:t>
            </a:r>
          </a:p>
          <a:p>
            <a:pPr>
              <a:lnSpc>
                <a:spcPct val="150000"/>
              </a:lnSpc>
              <a:buFont typeface="Arial" panose="020B0604020202020204" pitchFamily="34" charset="0"/>
              <a:buChar char="•"/>
            </a:pPr>
            <a:r>
              <a:rPr lang="en-US" altLang="en-US" b="1">
                <a:solidFill>
                  <a:srgbClr val="003399"/>
                </a:solidFill>
              </a:rPr>
              <a:t>You can ask private questions visible only to </a:t>
            </a:r>
          </a:p>
          <a:p>
            <a:pPr>
              <a:lnSpc>
                <a:spcPct val="150000"/>
              </a:lnSpc>
            </a:pPr>
            <a:r>
              <a:rPr lang="en-US" altLang="en-US" b="1">
                <a:solidFill>
                  <a:srgbClr val="003399"/>
                </a:solidFill>
              </a:rPr>
              <a:t>    the instructors</a:t>
            </a:r>
            <a:endParaRPr lang="en-US" altLang="en-US" b="1">
              <a:solidFill>
                <a:srgbClr val="990033"/>
              </a:solidFill>
            </a:endParaRPr>
          </a:p>
        </p:txBody>
      </p:sp>
      <p:pic>
        <p:nvPicPr>
          <p:cNvPr id="33795" name="Picture 3" descr="piazza.jpg">
            <a:extLst>
              <a:ext uri="{FF2B5EF4-FFF2-40B4-BE49-F238E27FC236}">
                <a16:creationId xmlns:a16="http://schemas.microsoft.com/office/drawing/2014/main" id="{9101A0B8-7F6C-1049-A386-CDAA528A0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0"/>
            <a:ext cx="2057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4">
            <a:extLst>
              <a:ext uri="{FF2B5EF4-FFF2-40B4-BE49-F238E27FC236}">
                <a16:creationId xmlns:a16="http://schemas.microsoft.com/office/drawing/2014/main" id="{C31BE150-DCE2-4CB0-0539-92373C5BCA44}"/>
              </a:ext>
            </a:extLst>
          </p:cNvPr>
          <p:cNvSpPr>
            <a:spLocks noGrp="1"/>
          </p:cNvSpPr>
          <p:nvPr>
            <p:ph type="sldNum" sz="quarter" idx="12"/>
          </p:nvPr>
        </p:nvSpPr>
        <p:spPr>
          <a:xfrm>
            <a:off x="7086600" y="6401963"/>
            <a:ext cx="1905000" cy="457200"/>
          </a:xfrm>
        </p:spPr>
        <p:txBody>
          <a:bodyPr/>
          <a:lstStyle/>
          <a:p>
            <a:fld id="{5241FBAE-7BA6-E045-BB35-EAC1E78A2918}" type="slidenum">
              <a:rPr lang="en-US" altLang="en-US" sz="2000" smtClean="0">
                <a:latin typeface="Arial" panose="020B0604020202020204" pitchFamily="34" charset="0"/>
                <a:cs typeface="Arial" panose="020B0604020202020204" pitchFamily="34" charset="0"/>
              </a:rPr>
              <a:pPr/>
              <a:t>8</a:t>
            </a:fld>
            <a:endParaRPr lang="en-US" altLang="en-US" sz="20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77302DB-CE1C-4F28-947C-D62598B0F0C4}"/>
              </a:ext>
            </a:extLst>
          </p:cNvPr>
          <p:cNvSpPr txBox="1"/>
          <p:nvPr/>
        </p:nvSpPr>
        <p:spPr>
          <a:xfrm>
            <a:off x="1143000" y="5105400"/>
            <a:ext cx="7467600" cy="646331"/>
          </a:xfrm>
          <a:prstGeom prst="rect">
            <a:avLst/>
          </a:prstGeom>
          <a:noFill/>
        </p:spPr>
        <p:txBody>
          <a:bodyPr wrap="square">
            <a:spAutoFit/>
          </a:bodyPr>
          <a:lstStyle/>
          <a:p>
            <a:r>
              <a:rPr lang="en-US" sz="1800">
                <a:solidFill>
                  <a:srgbClr val="495057"/>
                </a:solidFill>
                <a:latin typeface="Helvetica Neue"/>
              </a:rPr>
              <a:t>[Signup] </a:t>
            </a:r>
            <a:r>
              <a:rPr lang="en-US" sz="1800" b="0" i="0">
                <a:solidFill>
                  <a:srgbClr val="0070C0"/>
                </a:solidFill>
                <a:effectLst/>
                <a:latin typeface="Helvetica Neue"/>
                <a:hlinkClick r:id="rId3">
                  <a:extLst>
                    <a:ext uri="{A12FA001-AC4F-418D-AE19-62706E023703}">
                      <ahyp:hlinkClr xmlns:ahyp="http://schemas.microsoft.com/office/drawing/2018/hyperlinkcolor" val="tx"/>
                    </a:ext>
                  </a:extLst>
                </a:hlinkClick>
              </a:rPr>
              <a:t>https://piazza.com/gmu/spring2024/ece448</a:t>
            </a:r>
            <a:endParaRPr lang="en-US" sz="1800" b="0" i="0">
              <a:solidFill>
                <a:srgbClr val="0070C0"/>
              </a:solidFill>
              <a:effectLst/>
              <a:latin typeface="Helvetica Neue"/>
            </a:endParaRPr>
          </a:p>
          <a:p>
            <a:r>
              <a:rPr lang="en-US" sz="1800">
                <a:solidFill>
                  <a:srgbClr val="495057"/>
                </a:solidFill>
                <a:latin typeface="Helvetica Neue"/>
              </a:rPr>
              <a:t>[Code] vba328kibjl</a:t>
            </a:r>
            <a:endParaRPr lang="en-US" sz="1800"/>
          </a:p>
        </p:txBody>
      </p:sp>
      <p:sp>
        <p:nvSpPr>
          <p:cNvPr id="10" name="TextBox 9">
            <a:extLst>
              <a:ext uri="{FF2B5EF4-FFF2-40B4-BE49-F238E27FC236}">
                <a16:creationId xmlns:a16="http://schemas.microsoft.com/office/drawing/2014/main" id="{390886A8-CCDF-48AB-B025-CB70A55B751F}"/>
              </a:ext>
            </a:extLst>
          </p:cNvPr>
          <p:cNvSpPr txBox="1"/>
          <p:nvPr/>
        </p:nvSpPr>
        <p:spPr>
          <a:xfrm>
            <a:off x="1143000" y="5788356"/>
            <a:ext cx="5966298" cy="461665"/>
          </a:xfrm>
          <a:prstGeom prst="rect">
            <a:avLst/>
          </a:prstGeom>
          <a:noFill/>
        </p:spPr>
        <p:txBody>
          <a:bodyPr wrap="square">
            <a:spAutoFit/>
          </a:bodyPr>
          <a:lstStyle/>
          <a:p>
            <a:r>
              <a:rPr lang="en-US" dirty="0"/>
              <a:t>Contact: Kabir Basnet (</a:t>
            </a:r>
            <a:r>
              <a:rPr lang="en-US" altLang="en-US" dirty="0">
                <a:solidFill>
                  <a:schemeClr val="accent6"/>
                </a:solidFill>
                <a:latin typeface="Arial Narrow"/>
                <a:ea typeface="ＭＳ Ｐゴシック"/>
              </a:rPr>
              <a:t>kbasnet4@gmu.edu</a:t>
            </a:r>
            <a:r>
              <a:rPr lang="en-US" dirty="0"/>
              <a:t>)</a:t>
            </a:r>
          </a:p>
        </p:txBody>
      </p:sp>
    </p:spTree>
    <p:extLst>
      <p:ext uri="{BB962C8B-B14F-4D97-AF65-F5344CB8AC3E}">
        <p14:creationId xmlns:p14="http://schemas.microsoft.com/office/powerpoint/2010/main" val="201337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728A84DA-004A-1745-A39F-781B772B44B9}"/>
              </a:ext>
            </a:extLst>
          </p:cNvPr>
          <p:cNvSpPr>
            <a:spLocks noChangeArrowheads="1"/>
          </p:cNvSpPr>
          <p:nvPr/>
        </p:nvSpPr>
        <p:spPr bwMode="auto">
          <a:xfrm>
            <a:off x="3771900" y="1538288"/>
            <a:ext cx="1257300" cy="571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26626" name="Rectangle 5">
            <a:extLst>
              <a:ext uri="{FF2B5EF4-FFF2-40B4-BE49-F238E27FC236}">
                <a16:creationId xmlns:a16="http://schemas.microsoft.com/office/drawing/2014/main" id="{696DC89E-9FA4-B34B-8C07-349950BB6277}"/>
              </a:ext>
            </a:extLst>
          </p:cNvPr>
          <p:cNvSpPr>
            <a:spLocks noChangeArrowheads="1"/>
          </p:cNvSpPr>
          <p:nvPr/>
        </p:nvSpPr>
        <p:spPr bwMode="auto">
          <a:xfrm>
            <a:off x="2857500" y="2616200"/>
            <a:ext cx="1257300" cy="571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26627" name="Rectangle 6">
            <a:extLst>
              <a:ext uri="{FF2B5EF4-FFF2-40B4-BE49-F238E27FC236}">
                <a16:creationId xmlns:a16="http://schemas.microsoft.com/office/drawing/2014/main" id="{E9712435-E867-DF40-8B3B-22D01C203D60}"/>
              </a:ext>
            </a:extLst>
          </p:cNvPr>
          <p:cNvSpPr>
            <a:spLocks noChangeArrowheads="1"/>
          </p:cNvSpPr>
          <p:nvPr/>
        </p:nvSpPr>
        <p:spPr bwMode="auto">
          <a:xfrm>
            <a:off x="1885950" y="1524000"/>
            <a:ext cx="1257300" cy="571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26628" name="Text Box 7">
            <a:extLst>
              <a:ext uri="{FF2B5EF4-FFF2-40B4-BE49-F238E27FC236}">
                <a16:creationId xmlns:a16="http://schemas.microsoft.com/office/drawing/2014/main" id="{0E58953C-B96F-204F-AEA0-DF1E4E1E063A}"/>
              </a:ext>
            </a:extLst>
          </p:cNvPr>
          <p:cNvSpPr txBox="1">
            <a:spLocks noChangeArrowheads="1"/>
          </p:cNvSpPr>
          <p:nvPr/>
        </p:nvSpPr>
        <p:spPr bwMode="auto">
          <a:xfrm>
            <a:off x="1971675" y="1611313"/>
            <a:ext cx="1063112" cy="369332"/>
          </a:xfrm>
          <a:prstGeom prst="rect">
            <a:avLst/>
          </a:prstGeom>
          <a:solidFill>
            <a:srgbClr val="CCECFF"/>
          </a:solidFill>
          <a:ln w="63500">
            <a:solidFill>
              <a:srgbClr val="FF7C80"/>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231</a:t>
            </a:r>
          </a:p>
        </p:txBody>
      </p:sp>
      <p:sp>
        <p:nvSpPr>
          <p:cNvPr id="26629" name="Text Box 8">
            <a:extLst>
              <a:ext uri="{FF2B5EF4-FFF2-40B4-BE49-F238E27FC236}">
                <a16:creationId xmlns:a16="http://schemas.microsoft.com/office/drawing/2014/main" id="{521E8F8E-684B-9A4E-802B-FBDDD37D07C0}"/>
              </a:ext>
            </a:extLst>
          </p:cNvPr>
          <p:cNvSpPr txBox="1">
            <a:spLocks noChangeArrowheads="1"/>
          </p:cNvSpPr>
          <p:nvPr/>
        </p:nvSpPr>
        <p:spPr bwMode="auto">
          <a:xfrm>
            <a:off x="3876675" y="1620838"/>
            <a:ext cx="1063112" cy="369332"/>
          </a:xfrm>
          <a:prstGeom prst="rect">
            <a:avLst/>
          </a:prstGeom>
          <a:solidFill>
            <a:srgbClr val="CCECFF"/>
          </a:solidFill>
          <a:ln w="63500">
            <a:solidFill>
              <a:srgbClr val="FF7C80"/>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232</a:t>
            </a:r>
          </a:p>
        </p:txBody>
      </p:sp>
      <p:sp>
        <p:nvSpPr>
          <p:cNvPr id="26630" name="Line 9">
            <a:extLst>
              <a:ext uri="{FF2B5EF4-FFF2-40B4-BE49-F238E27FC236}">
                <a16:creationId xmlns:a16="http://schemas.microsoft.com/office/drawing/2014/main" id="{E155B1C6-0061-1E47-AD63-5CA0C6CA301C}"/>
              </a:ext>
            </a:extLst>
          </p:cNvPr>
          <p:cNvSpPr>
            <a:spLocks noChangeShapeType="1"/>
          </p:cNvSpPr>
          <p:nvPr/>
        </p:nvSpPr>
        <p:spPr bwMode="auto">
          <a:xfrm>
            <a:off x="3149600" y="1754188"/>
            <a:ext cx="60960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1" name="Text Box 13">
            <a:extLst>
              <a:ext uri="{FF2B5EF4-FFF2-40B4-BE49-F238E27FC236}">
                <a16:creationId xmlns:a16="http://schemas.microsoft.com/office/drawing/2014/main" id="{DF0EA4F4-8E00-1D4C-874C-7C123F3ABBCC}"/>
              </a:ext>
            </a:extLst>
          </p:cNvPr>
          <p:cNvSpPr txBox="1">
            <a:spLocks noChangeArrowheads="1"/>
          </p:cNvSpPr>
          <p:nvPr/>
        </p:nvSpPr>
        <p:spPr bwMode="auto">
          <a:xfrm>
            <a:off x="2944813" y="2697163"/>
            <a:ext cx="1062037" cy="368300"/>
          </a:xfrm>
          <a:prstGeom prst="rect">
            <a:avLst/>
          </a:prstGeom>
          <a:solidFill>
            <a:srgbClr val="CCECFF"/>
          </a:solidFill>
          <a:ln w="63500">
            <a:solidFill>
              <a:srgbClr val="FF7C80"/>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445</a:t>
            </a:r>
          </a:p>
        </p:txBody>
      </p:sp>
      <p:sp>
        <p:nvSpPr>
          <p:cNvPr id="26632" name="Line 14">
            <a:extLst>
              <a:ext uri="{FF2B5EF4-FFF2-40B4-BE49-F238E27FC236}">
                <a16:creationId xmlns:a16="http://schemas.microsoft.com/office/drawing/2014/main" id="{EE195BD0-0FCD-9D41-B364-A704B3436D88}"/>
              </a:ext>
            </a:extLst>
          </p:cNvPr>
          <p:cNvSpPr>
            <a:spLocks noChangeShapeType="1"/>
          </p:cNvSpPr>
          <p:nvPr/>
        </p:nvSpPr>
        <p:spPr bwMode="auto">
          <a:xfrm>
            <a:off x="2501900" y="2070100"/>
            <a:ext cx="787400" cy="5461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Text Box 18">
            <a:extLst>
              <a:ext uri="{FF2B5EF4-FFF2-40B4-BE49-F238E27FC236}">
                <a16:creationId xmlns:a16="http://schemas.microsoft.com/office/drawing/2014/main" id="{F22F4CF7-ABEC-BC4E-807B-4A2FA8B86E1F}"/>
              </a:ext>
            </a:extLst>
          </p:cNvPr>
          <p:cNvSpPr txBox="1">
            <a:spLocks noChangeArrowheads="1"/>
          </p:cNvSpPr>
          <p:nvPr/>
        </p:nvSpPr>
        <p:spPr bwMode="auto">
          <a:xfrm>
            <a:off x="4813300" y="4295775"/>
            <a:ext cx="1108075" cy="369888"/>
          </a:xfrm>
          <a:prstGeom prst="rect">
            <a:avLst/>
          </a:prstGeom>
          <a:solidFill>
            <a:srgbClr val="CCECFF"/>
          </a:solidFill>
          <a:ln w="63500">
            <a:solidFill>
              <a:schemeClr val="accent2"/>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447</a:t>
            </a:r>
          </a:p>
        </p:txBody>
      </p:sp>
      <p:sp>
        <p:nvSpPr>
          <p:cNvPr id="26634" name="Line 19">
            <a:extLst>
              <a:ext uri="{FF2B5EF4-FFF2-40B4-BE49-F238E27FC236}">
                <a16:creationId xmlns:a16="http://schemas.microsoft.com/office/drawing/2014/main" id="{6C951A38-FAFB-D04D-BAD8-87EAF83F929F}"/>
              </a:ext>
            </a:extLst>
          </p:cNvPr>
          <p:cNvSpPr>
            <a:spLocks noChangeShapeType="1"/>
          </p:cNvSpPr>
          <p:nvPr/>
        </p:nvSpPr>
        <p:spPr bwMode="auto">
          <a:xfrm>
            <a:off x="3708400" y="3167063"/>
            <a:ext cx="1511300" cy="11017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5" name="Text Box 23">
            <a:extLst>
              <a:ext uri="{FF2B5EF4-FFF2-40B4-BE49-F238E27FC236}">
                <a16:creationId xmlns:a16="http://schemas.microsoft.com/office/drawing/2014/main" id="{37023829-47CC-8549-A71C-93558E8F6924}"/>
              </a:ext>
            </a:extLst>
          </p:cNvPr>
          <p:cNvSpPr txBox="1">
            <a:spLocks noChangeArrowheads="1"/>
          </p:cNvSpPr>
          <p:nvPr/>
        </p:nvSpPr>
        <p:spPr bwMode="auto">
          <a:xfrm>
            <a:off x="1524000" y="4267200"/>
            <a:ext cx="1063625" cy="369888"/>
          </a:xfrm>
          <a:prstGeom prst="rect">
            <a:avLst/>
          </a:prstGeom>
          <a:solidFill>
            <a:srgbClr val="CCECFF"/>
          </a:solidFill>
          <a:ln w="63500">
            <a:solidFill>
              <a:schemeClr val="accent2"/>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44</a:t>
            </a:r>
            <a:r>
              <a:rPr lang="en-US" altLang="en-US" sz="1800" b="1"/>
              <a:t>8</a:t>
            </a:r>
            <a:endParaRPr lang="pl-PL" altLang="en-US" sz="1800" b="1"/>
          </a:p>
        </p:txBody>
      </p:sp>
      <p:sp>
        <p:nvSpPr>
          <p:cNvPr id="26636" name="Text Box 25">
            <a:extLst>
              <a:ext uri="{FF2B5EF4-FFF2-40B4-BE49-F238E27FC236}">
                <a16:creationId xmlns:a16="http://schemas.microsoft.com/office/drawing/2014/main" id="{55B9EE56-6C9F-564A-A51B-E63DD91089CC}"/>
              </a:ext>
            </a:extLst>
          </p:cNvPr>
          <p:cNvSpPr txBox="1">
            <a:spLocks noChangeArrowheads="1"/>
          </p:cNvSpPr>
          <p:nvPr/>
        </p:nvSpPr>
        <p:spPr bwMode="auto">
          <a:xfrm>
            <a:off x="762000" y="0"/>
            <a:ext cx="7467600" cy="1077913"/>
          </a:xfrm>
          <a:prstGeom prst="rect">
            <a:avLst/>
          </a:prstGeom>
          <a:solidFill>
            <a:srgbClr val="CCECFF"/>
          </a:solidFill>
          <a:ln w="9525">
            <a:solidFill>
              <a:schemeClr val="tx1"/>
            </a:solidFill>
            <a:miter lim="800000"/>
            <a:headEnd/>
            <a:tailEnd/>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pl-PL" altLang="en-US" sz="3200" b="1"/>
              <a:t>Undergraduate Computer Engineering Courses</a:t>
            </a:r>
            <a:endParaRPr lang="pl-PL" altLang="en-US"/>
          </a:p>
        </p:txBody>
      </p:sp>
      <p:sp>
        <p:nvSpPr>
          <p:cNvPr id="26637" name="Line 26">
            <a:extLst>
              <a:ext uri="{FF2B5EF4-FFF2-40B4-BE49-F238E27FC236}">
                <a16:creationId xmlns:a16="http://schemas.microsoft.com/office/drawing/2014/main" id="{2F56A646-BD05-5A42-BF45-FBD0609D1372}"/>
              </a:ext>
            </a:extLst>
          </p:cNvPr>
          <p:cNvSpPr>
            <a:spLocks noChangeShapeType="1"/>
          </p:cNvSpPr>
          <p:nvPr/>
        </p:nvSpPr>
        <p:spPr bwMode="auto">
          <a:xfrm flipH="1">
            <a:off x="2057400" y="3167063"/>
            <a:ext cx="1193800" cy="110013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8" name="Rectangle 35">
            <a:extLst>
              <a:ext uri="{FF2B5EF4-FFF2-40B4-BE49-F238E27FC236}">
                <a16:creationId xmlns:a16="http://schemas.microsoft.com/office/drawing/2014/main" id="{BA60752F-7145-3C47-B316-B8E29124A753}"/>
              </a:ext>
            </a:extLst>
          </p:cNvPr>
          <p:cNvSpPr>
            <a:spLocks noChangeArrowheads="1"/>
          </p:cNvSpPr>
          <p:nvPr/>
        </p:nvSpPr>
        <p:spPr bwMode="auto">
          <a:xfrm>
            <a:off x="3175000" y="4872038"/>
            <a:ext cx="1257300" cy="571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26639" name="Text Box 36">
            <a:extLst>
              <a:ext uri="{FF2B5EF4-FFF2-40B4-BE49-F238E27FC236}">
                <a16:creationId xmlns:a16="http://schemas.microsoft.com/office/drawing/2014/main" id="{3665597E-3673-9C4B-8486-07315BDFA368}"/>
              </a:ext>
            </a:extLst>
          </p:cNvPr>
          <p:cNvSpPr txBox="1">
            <a:spLocks noChangeArrowheads="1"/>
          </p:cNvSpPr>
          <p:nvPr/>
        </p:nvSpPr>
        <p:spPr bwMode="auto">
          <a:xfrm>
            <a:off x="3289300" y="4968876"/>
            <a:ext cx="1063625" cy="369887"/>
          </a:xfrm>
          <a:prstGeom prst="rect">
            <a:avLst/>
          </a:prstGeom>
          <a:solidFill>
            <a:srgbClr val="CCECFF"/>
          </a:solidFill>
          <a:ln w="63500">
            <a:solidFill>
              <a:srgbClr val="FF7C80"/>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4</a:t>
            </a:r>
            <a:r>
              <a:rPr lang="en-US" altLang="en-US" sz="1800" b="1"/>
              <a:t>92</a:t>
            </a:r>
            <a:endParaRPr lang="pl-PL" altLang="en-US" sz="1800" b="1"/>
          </a:p>
        </p:txBody>
      </p:sp>
      <p:sp>
        <p:nvSpPr>
          <p:cNvPr id="26640" name="Rectangle 37">
            <a:extLst>
              <a:ext uri="{FF2B5EF4-FFF2-40B4-BE49-F238E27FC236}">
                <a16:creationId xmlns:a16="http://schemas.microsoft.com/office/drawing/2014/main" id="{006AF451-E425-2F42-BC50-8A897B0696C4}"/>
              </a:ext>
            </a:extLst>
          </p:cNvPr>
          <p:cNvSpPr>
            <a:spLocks noChangeArrowheads="1"/>
          </p:cNvSpPr>
          <p:nvPr/>
        </p:nvSpPr>
        <p:spPr bwMode="auto">
          <a:xfrm>
            <a:off x="3175000" y="5888038"/>
            <a:ext cx="1257300" cy="5715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26641" name="Text Box 38">
            <a:extLst>
              <a:ext uri="{FF2B5EF4-FFF2-40B4-BE49-F238E27FC236}">
                <a16:creationId xmlns:a16="http://schemas.microsoft.com/office/drawing/2014/main" id="{95A4CBDA-13B0-E94A-BC63-89A539160554}"/>
              </a:ext>
            </a:extLst>
          </p:cNvPr>
          <p:cNvSpPr txBox="1">
            <a:spLocks noChangeArrowheads="1"/>
          </p:cNvSpPr>
          <p:nvPr/>
        </p:nvSpPr>
        <p:spPr bwMode="auto">
          <a:xfrm>
            <a:off x="3255963" y="5994401"/>
            <a:ext cx="1062037" cy="368300"/>
          </a:xfrm>
          <a:prstGeom prst="rect">
            <a:avLst/>
          </a:prstGeom>
          <a:solidFill>
            <a:srgbClr val="CCECFF"/>
          </a:solidFill>
          <a:ln w="63500">
            <a:solidFill>
              <a:srgbClr val="FF7C80"/>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pl-PL" altLang="en-US" sz="1800" b="1"/>
              <a:t>ECE 4</a:t>
            </a:r>
            <a:r>
              <a:rPr lang="en-US" altLang="en-US" sz="1800" b="1"/>
              <a:t>93</a:t>
            </a:r>
            <a:endParaRPr lang="pl-PL" altLang="en-US" sz="1800" b="1"/>
          </a:p>
        </p:txBody>
      </p:sp>
      <p:sp>
        <p:nvSpPr>
          <p:cNvPr id="26642" name="Line 39">
            <a:extLst>
              <a:ext uri="{FF2B5EF4-FFF2-40B4-BE49-F238E27FC236}">
                <a16:creationId xmlns:a16="http://schemas.microsoft.com/office/drawing/2014/main" id="{E3F494F0-D5CD-C543-B832-7FD314B114DA}"/>
              </a:ext>
            </a:extLst>
          </p:cNvPr>
          <p:cNvSpPr>
            <a:spLocks noChangeShapeType="1"/>
          </p:cNvSpPr>
          <p:nvPr/>
        </p:nvSpPr>
        <p:spPr bwMode="auto">
          <a:xfrm>
            <a:off x="3771900" y="5430838"/>
            <a:ext cx="0" cy="4445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3" name="Text Box 54">
            <a:extLst>
              <a:ext uri="{FF2B5EF4-FFF2-40B4-BE49-F238E27FC236}">
                <a16:creationId xmlns:a16="http://schemas.microsoft.com/office/drawing/2014/main" id="{12525E0F-D71D-E541-8519-385D06D19963}"/>
              </a:ext>
            </a:extLst>
          </p:cNvPr>
          <p:cNvSpPr txBox="1">
            <a:spLocks noChangeArrowheads="1"/>
          </p:cNvSpPr>
          <p:nvPr/>
        </p:nvSpPr>
        <p:spPr bwMode="auto">
          <a:xfrm>
            <a:off x="7835900" y="5181600"/>
            <a:ext cx="965200" cy="369887"/>
          </a:xfrm>
          <a:prstGeom prst="rect">
            <a:avLst/>
          </a:prstGeom>
          <a:solidFill>
            <a:srgbClr val="CCECFF"/>
          </a:solidFill>
          <a:ln w="63500">
            <a:solidFill>
              <a:srgbClr val="FF7C80"/>
            </a:solidFill>
            <a:miter lim="800000"/>
            <a:headEnd/>
            <a:tailEnd/>
          </a:ln>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 BS EE </a:t>
            </a:r>
            <a:endParaRPr lang="pl-PL" altLang="en-US" sz="1800" b="1"/>
          </a:p>
        </p:txBody>
      </p:sp>
      <p:sp>
        <p:nvSpPr>
          <p:cNvPr id="26644" name="Text Box 55">
            <a:extLst>
              <a:ext uri="{FF2B5EF4-FFF2-40B4-BE49-F238E27FC236}">
                <a16:creationId xmlns:a16="http://schemas.microsoft.com/office/drawing/2014/main" id="{6B0322BD-510E-4442-BAA0-52D674694517}"/>
              </a:ext>
            </a:extLst>
          </p:cNvPr>
          <p:cNvSpPr txBox="1">
            <a:spLocks noChangeArrowheads="1"/>
          </p:cNvSpPr>
          <p:nvPr/>
        </p:nvSpPr>
        <p:spPr bwMode="auto">
          <a:xfrm>
            <a:off x="7835900" y="5867400"/>
            <a:ext cx="973138" cy="369887"/>
          </a:xfrm>
          <a:prstGeom prst="rect">
            <a:avLst/>
          </a:prstGeom>
          <a:solidFill>
            <a:srgbClr val="CCECFF"/>
          </a:solidFill>
          <a:ln w="63500">
            <a:solidFill>
              <a:schemeClr val="accent2"/>
            </a:solidFill>
            <a:miter lim="800000"/>
            <a:headEnd/>
            <a:tailEnd/>
          </a:ln>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BS CpE</a:t>
            </a:r>
            <a:endParaRPr lang="pl-PL" altLang="en-US" sz="1800" b="1"/>
          </a:p>
        </p:txBody>
      </p:sp>
      <p:sp>
        <p:nvSpPr>
          <p:cNvPr id="26645" name="Text Box 56">
            <a:extLst>
              <a:ext uri="{FF2B5EF4-FFF2-40B4-BE49-F238E27FC236}">
                <a16:creationId xmlns:a16="http://schemas.microsoft.com/office/drawing/2014/main" id="{62F5FFA1-1F90-3D47-836F-079632495D6D}"/>
              </a:ext>
            </a:extLst>
          </p:cNvPr>
          <p:cNvSpPr txBox="1">
            <a:spLocks noChangeArrowheads="1"/>
          </p:cNvSpPr>
          <p:nvPr/>
        </p:nvSpPr>
        <p:spPr bwMode="auto">
          <a:xfrm>
            <a:off x="7664450" y="4716710"/>
            <a:ext cx="132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b="1"/>
              <a:t>Color code:</a:t>
            </a:r>
          </a:p>
        </p:txBody>
      </p:sp>
      <p:sp>
        <p:nvSpPr>
          <p:cNvPr id="26646" name="Line 14">
            <a:extLst>
              <a:ext uri="{FF2B5EF4-FFF2-40B4-BE49-F238E27FC236}">
                <a16:creationId xmlns:a16="http://schemas.microsoft.com/office/drawing/2014/main" id="{74A2C7A2-0077-5C4C-AB8B-3F0DE8C242D2}"/>
              </a:ext>
            </a:extLst>
          </p:cNvPr>
          <p:cNvSpPr>
            <a:spLocks noChangeShapeType="1"/>
          </p:cNvSpPr>
          <p:nvPr/>
        </p:nvSpPr>
        <p:spPr bwMode="auto">
          <a:xfrm flipH="1">
            <a:off x="3721100" y="2095500"/>
            <a:ext cx="723900" cy="5334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Slide Number Placeholder 4">
            <a:extLst>
              <a:ext uri="{FF2B5EF4-FFF2-40B4-BE49-F238E27FC236}">
                <a16:creationId xmlns:a16="http://schemas.microsoft.com/office/drawing/2014/main" id="{E0FCD60E-7BC1-0CBC-2F94-14F60A912965}"/>
              </a:ext>
            </a:extLst>
          </p:cNvPr>
          <p:cNvSpPr txBox="1">
            <a:spLocks/>
          </p:cNvSpPr>
          <p:nvPr/>
        </p:nvSpPr>
        <p:spPr>
          <a:xfrm>
            <a:off x="7086600" y="6401963"/>
            <a:ext cx="1905000" cy="45720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a:lstStyle>
          <a:p>
            <a:pPr algn="r"/>
            <a:fld id="{5241FBAE-7BA6-E045-BB35-EAC1E78A2918}" type="slidenum">
              <a:rPr lang="en-US" altLang="en-US" sz="2000" smtClean="0">
                <a:latin typeface="Arial" panose="020B0604020202020204" pitchFamily="34" charset="0"/>
                <a:cs typeface="Arial" panose="020B0604020202020204" pitchFamily="34" charset="0"/>
              </a:rPr>
              <a:pPr algn="r"/>
              <a:t>9</a:t>
            </a:fld>
            <a:endParaRPr lang="en-US" altLang="en-US" sz="20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72D220C2-E494-4DD7-9BBB-48300BA17CDA}"/>
              </a:ext>
            </a:extLst>
          </p:cNvPr>
          <p:cNvSpPr txBox="1"/>
          <p:nvPr/>
        </p:nvSpPr>
        <p:spPr>
          <a:xfrm>
            <a:off x="5257800" y="1565146"/>
            <a:ext cx="3352800" cy="400110"/>
          </a:xfrm>
          <a:prstGeom prst="rect">
            <a:avLst/>
          </a:prstGeom>
          <a:noFill/>
        </p:spPr>
        <p:txBody>
          <a:bodyPr wrap="square">
            <a:spAutoFit/>
          </a:bodyPr>
          <a:lstStyle/>
          <a:p>
            <a:r>
              <a:rPr lang="en-US" sz="2000"/>
              <a:t>Digital System Design</a:t>
            </a:r>
          </a:p>
        </p:txBody>
      </p:sp>
      <p:sp>
        <p:nvSpPr>
          <p:cNvPr id="32" name="TextBox 31">
            <a:extLst>
              <a:ext uri="{FF2B5EF4-FFF2-40B4-BE49-F238E27FC236}">
                <a16:creationId xmlns:a16="http://schemas.microsoft.com/office/drawing/2014/main" id="{11147AA8-F455-4AFE-A677-61A97535584C}"/>
              </a:ext>
            </a:extLst>
          </p:cNvPr>
          <p:cNvSpPr txBox="1"/>
          <p:nvPr/>
        </p:nvSpPr>
        <p:spPr>
          <a:xfrm>
            <a:off x="4343400" y="2655887"/>
            <a:ext cx="3155950" cy="400110"/>
          </a:xfrm>
          <a:prstGeom prst="rect">
            <a:avLst/>
          </a:prstGeom>
          <a:noFill/>
        </p:spPr>
        <p:txBody>
          <a:bodyPr wrap="square">
            <a:spAutoFit/>
          </a:bodyPr>
          <a:lstStyle/>
          <a:p>
            <a:r>
              <a:rPr lang="en-US" sz="2000"/>
              <a:t>Computer Organization</a:t>
            </a:r>
          </a:p>
        </p:txBody>
      </p:sp>
      <p:sp>
        <p:nvSpPr>
          <p:cNvPr id="36" name="TextBox 35">
            <a:extLst>
              <a:ext uri="{FF2B5EF4-FFF2-40B4-BE49-F238E27FC236}">
                <a16:creationId xmlns:a16="http://schemas.microsoft.com/office/drawing/2014/main" id="{3B6A22E3-D3BA-45C2-8BAC-09D72FC8D72A}"/>
              </a:ext>
            </a:extLst>
          </p:cNvPr>
          <p:cNvSpPr txBox="1"/>
          <p:nvPr/>
        </p:nvSpPr>
        <p:spPr>
          <a:xfrm>
            <a:off x="25400" y="4686487"/>
            <a:ext cx="2946400" cy="400110"/>
          </a:xfrm>
          <a:prstGeom prst="rect">
            <a:avLst/>
          </a:prstGeom>
          <a:noFill/>
        </p:spPr>
        <p:txBody>
          <a:bodyPr wrap="square">
            <a:spAutoFit/>
          </a:bodyPr>
          <a:lstStyle/>
          <a:p>
            <a:r>
              <a:rPr lang="en-US" sz="2000"/>
              <a:t>FPGA Design with VHDL</a:t>
            </a:r>
          </a:p>
        </p:txBody>
      </p:sp>
      <p:sp>
        <p:nvSpPr>
          <p:cNvPr id="9" name="Oval 8">
            <a:extLst>
              <a:ext uri="{FF2B5EF4-FFF2-40B4-BE49-F238E27FC236}">
                <a16:creationId xmlns:a16="http://schemas.microsoft.com/office/drawing/2014/main" id="{DE100940-0E3A-44D4-A9F2-BF410032009B}"/>
              </a:ext>
            </a:extLst>
          </p:cNvPr>
          <p:cNvSpPr/>
          <p:nvPr/>
        </p:nvSpPr>
        <p:spPr bwMode="auto">
          <a:xfrm>
            <a:off x="2568" y="3911787"/>
            <a:ext cx="2942245" cy="1549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1" name="TextBox 40">
            <a:extLst>
              <a:ext uri="{FF2B5EF4-FFF2-40B4-BE49-F238E27FC236}">
                <a16:creationId xmlns:a16="http://schemas.microsoft.com/office/drawing/2014/main" id="{F238BC54-ABE7-4DBB-B29E-259C210B891A}"/>
              </a:ext>
            </a:extLst>
          </p:cNvPr>
          <p:cNvSpPr txBox="1"/>
          <p:nvPr/>
        </p:nvSpPr>
        <p:spPr>
          <a:xfrm>
            <a:off x="5105400" y="4686487"/>
            <a:ext cx="2133600" cy="400110"/>
          </a:xfrm>
          <a:prstGeom prst="rect">
            <a:avLst/>
          </a:prstGeom>
          <a:noFill/>
        </p:spPr>
        <p:txBody>
          <a:bodyPr wrap="square">
            <a:spAutoFit/>
          </a:bodyPr>
          <a:lstStyle/>
          <a:p>
            <a:r>
              <a:rPr lang="en-US" sz="2000"/>
              <a:t>Microcontrollers</a:t>
            </a:r>
          </a:p>
        </p:txBody>
      </p:sp>
      <p:sp>
        <p:nvSpPr>
          <p:cNvPr id="45" name="TextBox 44">
            <a:extLst>
              <a:ext uri="{FF2B5EF4-FFF2-40B4-BE49-F238E27FC236}">
                <a16:creationId xmlns:a16="http://schemas.microsoft.com/office/drawing/2014/main" id="{F87F3D6E-63E9-4BD4-9835-050846D4A801}"/>
              </a:ext>
            </a:extLst>
          </p:cNvPr>
          <p:cNvSpPr txBox="1"/>
          <p:nvPr/>
        </p:nvSpPr>
        <p:spPr>
          <a:xfrm>
            <a:off x="3876115" y="5467571"/>
            <a:ext cx="3591484" cy="400110"/>
          </a:xfrm>
          <a:prstGeom prst="rect">
            <a:avLst/>
          </a:prstGeom>
          <a:noFill/>
        </p:spPr>
        <p:txBody>
          <a:bodyPr wrap="square">
            <a:spAutoFit/>
          </a:bodyPr>
          <a:lstStyle/>
          <a:p>
            <a:r>
              <a:rPr lang="en-US" sz="2000"/>
              <a:t>Senior Advanced Design Project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CE 449">
  <a:themeElements>
    <a:clrScheme name="ECE 449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ECE 44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0" marR="0" indent="-228600" algn="l" defTabSz="914400" rtl="0" eaLnBrk="0" fontAlgn="base" latinLnBrk="0" hangingPunct="0">
          <a:lnSpc>
            <a:spcPct val="100000"/>
          </a:lnSpc>
          <a:spcBef>
            <a:spcPct val="20000"/>
          </a:spcBef>
          <a:spcAft>
            <a:spcPct val="0"/>
          </a:spcAft>
          <a:buClr>
            <a:srgbClr val="000000"/>
          </a:buClr>
          <a:buSzTx/>
          <a:buFontTx/>
          <a:buNone/>
          <a:tabLst/>
          <a:defRPr kumimoji="1"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43000" marR="0" indent="-228600" algn="l" defTabSz="914400" rtl="0" eaLnBrk="0" fontAlgn="base" latinLnBrk="0" hangingPunct="0">
          <a:lnSpc>
            <a:spcPct val="100000"/>
          </a:lnSpc>
          <a:spcBef>
            <a:spcPct val="20000"/>
          </a:spcBef>
          <a:spcAft>
            <a:spcPct val="0"/>
          </a:spcAft>
          <a:buClr>
            <a:srgbClr val="000000"/>
          </a:buClr>
          <a:buSzTx/>
          <a:buFontTx/>
          <a:buNone/>
          <a:tabLst/>
          <a:defRPr kumimoji="1"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ECE 449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ECE 449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ECE 449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E 449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2066</Words>
  <Application>Microsoft Office PowerPoint</Application>
  <PresentationFormat>On-screen Show (4:3)</PresentationFormat>
  <Paragraphs>474</Paragraphs>
  <Slides>45</Slides>
  <Notes>2</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45</vt:i4>
      </vt:variant>
    </vt:vector>
  </HeadingPairs>
  <TitlesOfParts>
    <vt:vector size="54" baseType="lpstr">
      <vt:lpstr>Helvetica Neue</vt:lpstr>
      <vt:lpstr>Arial</vt:lpstr>
      <vt:lpstr>Arial Narrow</vt:lpstr>
      <vt:lpstr>Times New Roman</vt:lpstr>
      <vt:lpstr>Default Design</vt:lpstr>
      <vt:lpstr>1_Default Design</vt:lpstr>
      <vt:lpstr>1_ECE 449</vt:lpstr>
      <vt:lpstr>2_Default Design</vt:lpstr>
      <vt:lpstr>Visio</vt:lpstr>
      <vt:lpstr>ECE 448  FPGA Design with VHDL</vt:lpstr>
      <vt:lpstr>PowerPoint Presentation</vt:lpstr>
      <vt:lpstr>PowerPoint Presentation</vt:lpstr>
      <vt:lpstr>TA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Required Textbook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Levels of design description</vt:lpstr>
      <vt:lpstr>Register Transfer Level (RTL)  Design Description</vt:lpstr>
      <vt:lpstr>PowerPoint Presentation</vt:lpstr>
      <vt:lpstr>Modern FPGA</vt:lpstr>
      <vt:lpstr>PowerPoint Presentation</vt:lpstr>
      <vt:lpstr>PowerPoint Presentation</vt:lpstr>
      <vt:lpstr>PowerPoint Presentation</vt:lpstr>
      <vt:lpstr>FPGA Design process (1)</vt:lpstr>
      <vt:lpstr>FPGA Design process (2)</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Krzysztof Gaj</dc:creator>
  <cp:lastModifiedBy>Weiwen Jiang</cp:lastModifiedBy>
  <cp:revision>4</cp:revision>
  <cp:lastPrinted>2000-02-02T19:00:28Z</cp:lastPrinted>
  <dcterms:created xsi:type="dcterms:W3CDTF">2012-01-24T17:45:09Z</dcterms:created>
  <dcterms:modified xsi:type="dcterms:W3CDTF">2024-01-17T15:38:24Z</dcterms:modified>
</cp:coreProperties>
</file>